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4"/>
  </p:notesMasterIdLst>
  <p:handoutMasterIdLst>
    <p:handoutMasterId r:id="rId15"/>
  </p:handoutMasterIdLst>
  <p:sldIdLst>
    <p:sldId id="256" r:id="rId2"/>
    <p:sldId id="257" r:id="rId3"/>
    <p:sldId id="260" r:id="rId4"/>
    <p:sldId id="259" r:id="rId5"/>
    <p:sldId id="261" r:id="rId6"/>
    <p:sldId id="264" r:id="rId7"/>
    <p:sldId id="262" r:id="rId8"/>
    <p:sldId id="265" r:id="rId9"/>
    <p:sldId id="268" r:id="rId10"/>
    <p:sldId id="263"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0838B6-0B74-2F9A-9434-8033BA2F11E3}" name="Henne, Cheryl" initials="CH" userId="S::chenne@pa.gov::b0a6a945-5fcd-4962-9fe2-fc873e10de6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B82794-B41C-4701-BDA7-C80241F38C0C}" v="240" dt="2025-09-19T14:20:13.3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571" autoAdjust="0"/>
  </p:normalViewPr>
  <p:slideViewPr>
    <p:cSldViewPr snapToGrid="0">
      <p:cViewPr varScale="1">
        <p:scale>
          <a:sx n="76" d="100"/>
          <a:sy n="76" d="100"/>
        </p:scale>
        <p:origin x="398" y="53"/>
      </p:cViewPr>
      <p:guideLst/>
    </p:cSldViewPr>
  </p:slideViewPr>
  <p:notesTextViewPr>
    <p:cViewPr>
      <p:scale>
        <a:sx n="1" d="1"/>
        <a:sy n="1" d="1"/>
      </p:scale>
      <p:origin x="0" y="0"/>
    </p:cViewPr>
  </p:notesTextViewPr>
  <p:notesViewPr>
    <p:cSldViewPr snapToGrid="0">
      <p:cViewPr varScale="1">
        <p:scale>
          <a:sx n="56" d="100"/>
          <a:sy n="56" d="100"/>
        </p:scale>
        <p:origin x="258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e, Cheryl" userId="b0a6a945-5fcd-4962-9fe2-fc873e10de6f" providerId="ADAL" clId="{12FF0381-F8CD-4D11-A4FE-A923D9B2AB37}"/>
    <pc:docChg chg="modSld">
      <pc:chgData name="Henne, Cheryl" userId="b0a6a945-5fcd-4962-9fe2-fc873e10de6f" providerId="ADAL" clId="{12FF0381-F8CD-4D11-A4FE-A923D9B2AB37}" dt="2025-09-05T12:37:01.638" v="42" actId="6549"/>
      <pc:docMkLst>
        <pc:docMk/>
      </pc:docMkLst>
      <pc:sldChg chg="modSp mod modCm">
        <pc:chgData name="Henne, Cheryl" userId="b0a6a945-5fcd-4962-9fe2-fc873e10de6f" providerId="ADAL" clId="{12FF0381-F8CD-4D11-A4FE-A923D9B2AB37}" dt="2025-09-03T15:10:10.092" v="26" actId="14100"/>
        <pc:sldMkLst>
          <pc:docMk/>
          <pc:sldMk cId="1835708831" sldId="257"/>
        </pc:sldMkLst>
        <pc:spChg chg="mod">
          <ac:chgData name="Henne, Cheryl" userId="b0a6a945-5fcd-4962-9fe2-fc873e10de6f" providerId="ADAL" clId="{12FF0381-F8CD-4D11-A4FE-A923D9B2AB37}" dt="2025-09-03T15:10:03.778" v="25" actId="14100"/>
          <ac:spMkLst>
            <pc:docMk/>
            <pc:sldMk cId="1835708831" sldId="257"/>
            <ac:spMk id="2" creationId="{B4188FB7-162E-B595-5C04-27B528CD125D}"/>
          </ac:spMkLst>
        </pc:spChg>
        <pc:spChg chg="mod">
          <ac:chgData name="Henne, Cheryl" userId="b0a6a945-5fcd-4962-9fe2-fc873e10de6f" providerId="ADAL" clId="{12FF0381-F8CD-4D11-A4FE-A923D9B2AB37}" dt="2025-09-03T15:10:10.092" v="26" actId="14100"/>
          <ac:spMkLst>
            <pc:docMk/>
            <pc:sldMk cId="1835708831" sldId="257"/>
            <ac:spMk id="3" creationId="{AC85275C-B344-DFCC-41C7-85C86CC7664B}"/>
          </ac:spMkLst>
        </pc:spChg>
        <pc:extLst>
          <p:ext xmlns:p="http://schemas.openxmlformats.org/presentationml/2006/main" uri="{D6D511B9-2390-475A-947B-AFAB55BFBCF1}">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8513CC11-C759-4AAC-8219-721D4CDC0A6D}"/>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F9473B67-F648-42B9-8BF0-BE88E6381FD3}"/>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70254472-D211-400F-842D-DC91D8821BEC}"/>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C5FEC07F-4A77-475A-B78D-A454A865B841}"/>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7B171D80-864F-40A6-B89F-DE7FC3D5D839}"/>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68584985-8513-4133-9C00-58B58F63A4EE}"/>
              </pc2:cmMkLst>
            </pc226:cmChg>
            <pc226:cmChg xmlns:pc226="http://schemas.microsoft.com/office/powerpoint/2022/06/main/command" chg="mod">
              <pc226:chgData name="Henne, Cheryl" userId="b0a6a945-5fcd-4962-9fe2-fc873e10de6f" providerId="ADAL" clId="{12FF0381-F8CD-4D11-A4FE-A923D9B2AB37}" dt="2025-09-03T15:08:53.163" v="24" actId="20577"/>
              <pc2:cmMkLst xmlns:pc2="http://schemas.microsoft.com/office/powerpoint/2019/9/main/command">
                <pc:docMk/>
                <pc:sldMk cId="1835708831" sldId="257"/>
                <pc2:cmMk id="{BB6D06B0-7092-4590-A114-645628D49E2E}"/>
              </pc2:cmMkLst>
            </pc226:cmChg>
          </p:ext>
        </pc:extLst>
      </pc:sldChg>
      <pc:sldChg chg="modSp mod modCm">
        <pc:chgData name="Henne, Cheryl" userId="b0a6a945-5fcd-4962-9fe2-fc873e10de6f" providerId="ADAL" clId="{12FF0381-F8CD-4D11-A4FE-A923D9B2AB37}" dt="2025-09-05T12:37:01.638" v="42" actId="6549"/>
        <pc:sldMkLst>
          <pc:docMk/>
          <pc:sldMk cId="1692535821" sldId="261"/>
        </pc:sldMkLst>
        <pc:spChg chg="mod">
          <ac:chgData name="Henne, Cheryl" userId="b0a6a945-5fcd-4962-9fe2-fc873e10de6f" providerId="ADAL" clId="{12FF0381-F8CD-4D11-A4FE-A923D9B2AB37}" dt="2025-09-05T12:37:01.638" v="42" actId="6549"/>
          <ac:spMkLst>
            <pc:docMk/>
            <pc:sldMk cId="1692535821" sldId="261"/>
            <ac:spMk id="2" creationId="{A8DE874F-F251-4533-8574-F122A6595661}"/>
          </ac:spMkLst>
        </pc:spChg>
        <pc:spChg chg="mod">
          <ac:chgData name="Henne, Cheryl" userId="b0a6a945-5fcd-4962-9fe2-fc873e10de6f" providerId="ADAL" clId="{12FF0381-F8CD-4D11-A4FE-A923D9B2AB37}" dt="2025-09-03T15:11:13.974" v="33" actId="20577"/>
          <ac:spMkLst>
            <pc:docMk/>
            <pc:sldMk cId="1692535821" sldId="261"/>
            <ac:spMk id="3" creationId="{91C9A8FF-7038-386E-169D-18A56899C25C}"/>
          </ac:spMkLst>
        </pc:spChg>
        <pc:extLst>
          <p:ext xmlns:p="http://schemas.openxmlformats.org/presentationml/2006/main" uri="{D6D511B9-2390-475A-947B-AFAB55BFBCF1}">
            <pc226:cmChg xmlns:pc226="http://schemas.microsoft.com/office/powerpoint/2022/06/main/command" chg="mod">
              <pc226:chgData name="Henne, Cheryl" userId="b0a6a945-5fcd-4962-9fe2-fc873e10de6f" providerId="ADAL" clId="{12FF0381-F8CD-4D11-A4FE-A923D9B2AB37}" dt="2025-09-05T12:37:01.638" v="42" actId="6549"/>
              <pc2:cmMkLst xmlns:pc2="http://schemas.microsoft.com/office/powerpoint/2019/9/main/command">
                <pc:docMk/>
                <pc:sldMk cId="1692535821" sldId="261"/>
                <pc2:cmMk id="{49912D72-DFDF-47B0-8911-741189E1619F}"/>
              </pc2:cmMkLst>
            </pc226:cmChg>
            <pc226:cmChg xmlns:pc226="http://schemas.microsoft.com/office/powerpoint/2022/06/main/command" chg="mod">
              <pc226:chgData name="Henne, Cheryl" userId="b0a6a945-5fcd-4962-9fe2-fc873e10de6f" providerId="ADAL" clId="{12FF0381-F8CD-4D11-A4FE-A923D9B2AB37}" dt="2025-09-03T15:11:13.974" v="33" actId="20577"/>
              <pc2:cmMkLst xmlns:pc2="http://schemas.microsoft.com/office/powerpoint/2019/9/main/command">
                <pc:docMk/>
                <pc:sldMk cId="1692535821" sldId="261"/>
                <pc2:cmMk id="{F7BCBA93-43CF-4657-B404-79298713879A}"/>
              </pc2:cmMkLst>
            </pc226:cmChg>
            <pc226:cmChg xmlns:pc226="http://schemas.microsoft.com/office/powerpoint/2022/06/main/command" chg="mod">
              <pc226:chgData name="Henne, Cheryl" userId="b0a6a945-5fcd-4962-9fe2-fc873e10de6f" providerId="ADAL" clId="{12FF0381-F8CD-4D11-A4FE-A923D9B2AB37}" dt="2025-09-03T15:11:13.974" v="33" actId="20577"/>
              <pc2:cmMkLst xmlns:pc2="http://schemas.microsoft.com/office/powerpoint/2019/9/main/command">
                <pc:docMk/>
                <pc:sldMk cId="1692535821" sldId="261"/>
                <pc2:cmMk id="{FCA272D8-CD9E-44D2-88B1-CD50AD0E663A}"/>
              </pc2:cmMkLst>
            </pc226:cmChg>
            <pc226:cmChg xmlns:pc226="http://schemas.microsoft.com/office/powerpoint/2022/06/main/command" chg="mod">
              <pc226:chgData name="Henne, Cheryl" userId="b0a6a945-5fcd-4962-9fe2-fc873e10de6f" providerId="ADAL" clId="{12FF0381-F8CD-4D11-A4FE-A923D9B2AB37}" dt="2025-09-03T15:11:13.974" v="33" actId="20577"/>
              <pc2:cmMkLst xmlns:pc2="http://schemas.microsoft.com/office/powerpoint/2019/9/main/command">
                <pc:docMk/>
                <pc:sldMk cId="1692535821" sldId="261"/>
                <pc2:cmMk id="{2BAC69F7-390A-4747-8517-F7E6A20762AD}"/>
              </pc2:cmMkLst>
            </pc226:cmChg>
          </p:ext>
        </pc:extLst>
      </pc:sldChg>
      <pc:sldChg chg="modSp mod modCm">
        <pc:chgData name="Henne, Cheryl" userId="b0a6a945-5fcd-4962-9fe2-fc873e10de6f" providerId="ADAL" clId="{12FF0381-F8CD-4D11-A4FE-A923D9B2AB37}" dt="2025-09-05T12:36:28.218" v="41" actId="6549"/>
        <pc:sldMkLst>
          <pc:docMk/>
          <pc:sldMk cId="3406964554" sldId="263"/>
        </pc:sldMkLst>
        <pc:spChg chg="mod">
          <ac:chgData name="Henne, Cheryl" userId="b0a6a945-5fcd-4962-9fe2-fc873e10de6f" providerId="ADAL" clId="{12FF0381-F8CD-4D11-A4FE-A923D9B2AB37}" dt="2025-09-05T12:36:28.218" v="41" actId="6549"/>
          <ac:spMkLst>
            <pc:docMk/>
            <pc:sldMk cId="3406964554" sldId="263"/>
            <ac:spMk id="2" creationId="{0945E2A9-0425-9E6E-EE70-3FFF2C776721}"/>
          </ac:spMkLst>
        </pc:spChg>
        <pc:spChg chg="mod">
          <ac:chgData name="Henne, Cheryl" userId="b0a6a945-5fcd-4962-9fe2-fc873e10de6f" providerId="ADAL" clId="{12FF0381-F8CD-4D11-A4FE-A923D9B2AB37}" dt="2025-09-03T15:14:39.247" v="40" actId="20577"/>
          <ac:spMkLst>
            <pc:docMk/>
            <pc:sldMk cId="3406964554" sldId="263"/>
            <ac:spMk id="3" creationId="{CE05DEB3-E46E-FC1F-C796-D31F3B7E5C81}"/>
          </ac:spMkLst>
        </pc:spChg>
        <pc:extLst>
          <p:ext xmlns:p="http://schemas.openxmlformats.org/presentationml/2006/main" uri="{D6D511B9-2390-475A-947B-AFAB55BFBCF1}">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9F9EDE01-9659-4DC8-A8F6-0A7383A533C2}"/>
              </pc2:cmMkLst>
            </pc226:cmChg>
            <pc226:cmChg xmlns:pc226="http://schemas.microsoft.com/office/powerpoint/2022/06/main/command" chg="mod">
              <pc226:chgData name="Henne, Cheryl" userId="b0a6a945-5fcd-4962-9fe2-fc873e10de6f" providerId="ADAL" clId="{12FF0381-F8CD-4D11-A4FE-A923D9B2AB37}" dt="2025-09-05T12:36:28.218" v="41" actId="6549"/>
              <pc2:cmMkLst xmlns:pc2="http://schemas.microsoft.com/office/powerpoint/2019/9/main/command">
                <pc:docMk/>
                <pc:sldMk cId="3406964554" sldId="263"/>
                <pc2:cmMk id="{A3F0D719-72E7-4892-8991-7CD7D3C45472}"/>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AAF14635-9DC7-4200-8653-7AD9F22FB9F9}"/>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6FB34E5C-4D86-489C-810B-0E9DA0F28449}"/>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F6F22782-C1BA-4A7A-9BDF-1A9679E8A589}"/>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9CC0878F-61CF-4720-BFC8-880678B12245}"/>
              </pc2:cmMkLst>
            </pc226:cmChg>
            <pc226:cmChg xmlns:pc226="http://schemas.microsoft.com/office/powerpoint/2022/06/main/command" chg="mod">
              <pc226:chgData name="Henne, Cheryl" userId="b0a6a945-5fcd-4962-9fe2-fc873e10de6f" providerId="ADAL" clId="{12FF0381-F8CD-4D11-A4FE-A923D9B2AB37}" dt="2025-09-05T12:36:28.218" v="41" actId="6549"/>
              <pc2:cmMkLst xmlns:pc2="http://schemas.microsoft.com/office/powerpoint/2019/9/main/command">
                <pc:docMk/>
                <pc:sldMk cId="3406964554" sldId="263"/>
                <pc2:cmMk id="{C1CC469B-B135-46EC-A23C-83A57C345537}"/>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A436B0A3-1C2E-4136-83E2-F7E20D85B7E1}"/>
              </pc2:cmMkLst>
            </pc226:cmChg>
            <pc226:cmChg xmlns:pc226="http://schemas.microsoft.com/office/powerpoint/2022/06/main/command" chg="mod">
              <pc226:chgData name="Henne, Cheryl" userId="b0a6a945-5fcd-4962-9fe2-fc873e10de6f" providerId="ADAL" clId="{12FF0381-F8CD-4D11-A4FE-A923D9B2AB37}" dt="2025-09-03T15:14:39.247" v="40" actId="20577"/>
              <pc2:cmMkLst xmlns:pc2="http://schemas.microsoft.com/office/powerpoint/2019/9/main/command">
                <pc:docMk/>
                <pc:sldMk cId="3406964554" sldId="263"/>
                <pc2:cmMk id="{2073ABC1-9F29-4FAB-B5BD-D4D9BB313063}"/>
              </pc2:cmMkLst>
            </pc226:cmChg>
          </p:ext>
        </pc:extLst>
      </pc:sldChg>
      <pc:sldChg chg="modSp mod modCm">
        <pc:chgData name="Henne, Cheryl" userId="b0a6a945-5fcd-4962-9fe2-fc873e10de6f" providerId="ADAL" clId="{12FF0381-F8CD-4D11-A4FE-A923D9B2AB37}" dt="2025-09-03T15:12:57.992" v="38" actId="6549"/>
        <pc:sldMkLst>
          <pc:docMk/>
          <pc:sldMk cId="414968408" sldId="265"/>
        </pc:sldMkLst>
        <pc:spChg chg="mod">
          <ac:chgData name="Henne, Cheryl" userId="b0a6a945-5fcd-4962-9fe2-fc873e10de6f" providerId="ADAL" clId="{12FF0381-F8CD-4D11-A4FE-A923D9B2AB37}" dt="2025-09-03T15:12:57.992" v="38" actId="6549"/>
          <ac:spMkLst>
            <pc:docMk/>
            <pc:sldMk cId="414968408" sldId="265"/>
            <ac:spMk id="3" creationId="{6D305ABF-72D0-3AAE-84EC-97ECE1892FE6}"/>
          </ac:spMkLst>
        </pc:spChg>
        <pc:extLst>
          <p:ext xmlns:p="http://schemas.openxmlformats.org/presentationml/2006/main" uri="{D6D511B9-2390-475A-947B-AFAB55BFBCF1}">
            <pc226:cmChg xmlns:pc226="http://schemas.microsoft.com/office/powerpoint/2022/06/main/command" chg="mod">
              <pc226:chgData name="Henne, Cheryl" userId="b0a6a945-5fcd-4962-9fe2-fc873e10de6f" providerId="ADAL" clId="{12FF0381-F8CD-4D11-A4FE-A923D9B2AB37}" dt="2025-09-03T15:12:57.992" v="38" actId="6549"/>
              <pc2:cmMkLst xmlns:pc2="http://schemas.microsoft.com/office/powerpoint/2019/9/main/command">
                <pc:docMk/>
                <pc:sldMk cId="414968408" sldId="265"/>
                <pc2:cmMk id="{440C0031-FBFC-438A-A19E-3F28488FF7DA}"/>
              </pc2:cmMkLst>
            </pc226:cmChg>
            <pc226:cmChg xmlns:pc226="http://schemas.microsoft.com/office/powerpoint/2022/06/main/command" chg="mod">
              <pc226:chgData name="Henne, Cheryl" userId="b0a6a945-5fcd-4962-9fe2-fc873e10de6f" providerId="ADAL" clId="{12FF0381-F8CD-4D11-A4FE-A923D9B2AB37}" dt="2025-09-03T15:12:57.992" v="38" actId="6549"/>
              <pc2:cmMkLst xmlns:pc2="http://schemas.microsoft.com/office/powerpoint/2019/9/main/command">
                <pc:docMk/>
                <pc:sldMk cId="414968408" sldId="265"/>
                <pc2:cmMk id="{7489FF33-C3D3-4412-8379-FF7777B3399B}"/>
              </pc2:cmMkLst>
            </pc226:cmChg>
            <pc226:cmChg xmlns:pc226="http://schemas.microsoft.com/office/powerpoint/2022/06/main/command" chg="mod">
              <pc226:chgData name="Henne, Cheryl" userId="b0a6a945-5fcd-4962-9fe2-fc873e10de6f" providerId="ADAL" clId="{12FF0381-F8CD-4D11-A4FE-A923D9B2AB37}" dt="2025-09-03T15:12:57.992" v="38" actId="6549"/>
              <pc2:cmMkLst xmlns:pc2="http://schemas.microsoft.com/office/powerpoint/2019/9/main/command">
                <pc:docMk/>
                <pc:sldMk cId="414968408" sldId="265"/>
                <pc2:cmMk id="{679E82F1-E707-4C4E-99DD-3C1941296E05}"/>
              </pc2:cmMkLst>
            </pc226:cmChg>
          </p:ext>
        </pc:extLst>
      </pc:sldChg>
    </pc:docChg>
  </pc:docChgLst>
  <pc:docChgLst>
    <pc:chgData name="Choice, Cheryl" userId="adc71579-8f6d-4262-a315-d1ea741925c9" providerId="ADAL" clId="{A7B82794-B41C-4701-BDA7-C80241F38C0C}"/>
    <pc:docChg chg="undo redo custSel modSld">
      <pc:chgData name="Choice, Cheryl" userId="adc71579-8f6d-4262-a315-d1ea741925c9" providerId="ADAL" clId="{A7B82794-B41C-4701-BDA7-C80241F38C0C}" dt="2025-09-19T16:28:21.349" v="249" actId="207"/>
      <pc:docMkLst>
        <pc:docMk/>
      </pc:docMkLst>
      <pc:sldChg chg="addSp delSp delDesignElem">
        <pc:chgData name="Choice, Cheryl" userId="adc71579-8f6d-4262-a315-d1ea741925c9" providerId="ADAL" clId="{A7B82794-B41C-4701-BDA7-C80241F38C0C}" dt="2025-09-19T13:19:29.859" v="208"/>
        <pc:sldMkLst>
          <pc:docMk/>
          <pc:sldMk cId="1890330635" sldId="256"/>
        </pc:sldMkLst>
        <pc:spChg chg="add del">
          <ac:chgData name="Choice, Cheryl" userId="adc71579-8f6d-4262-a315-d1ea741925c9" providerId="ADAL" clId="{A7B82794-B41C-4701-BDA7-C80241F38C0C}" dt="2025-09-19T13:19:29.859" v="208"/>
          <ac:spMkLst>
            <pc:docMk/>
            <pc:sldMk cId="1890330635" sldId="256"/>
            <ac:spMk id="48" creationId="{33E93247-6229-44AB-A550-739E971E690B}"/>
          </ac:spMkLst>
        </pc:spChg>
        <pc:spChg chg="add del">
          <ac:chgData name="Choice, Cheryl" userId="adc71579-8f6d-4262-a315-d1ea741925c9" providerId="ADAL" clId="{A7B82794-B41C-4701-BDA7-C80241F38C0C}" dt="2025-09-19T13:19:29.859" v="208"/>
          <ac:spMkLst>
            <pc:docMk/>
            <pc:sldMk cId="1890330635" sldId="256"/>
            <ac:spMk id="50" creationId="{A5D67320-FCFD-4931-AAF7-C6C853329C7F}"/>
          </ac:spMkLst>
        </pc:spChg>
        <pc:cxnChg chg="add del">
          <ac:chgData name="Choice, Cheryl" userId="adc71579-8f6d-4262-a315-d1ea741925c9" providerId="ADAL" clId="{A7B82794-B41C-4701-BDA7-C80241F38C0C}" dt="2025-09-19T13:19:29.859" v="208"/>
          <ac:cxnSpMkLst>
            <pc:docMk/>
            <pc:sldMk cId="1890330635" sldId="256"/>
            <ac:cxnSpMk id="52" creationId="{EE2E603F-4A95-4FE8-BB06-211DFD75DBEF}"/>
          </ac:cxnSpMkLst>
        </pc:cxnChg>
      </pc:sldChg>
      <pc:sldChg chg="addSp delSp modSp mod modNotesTx">
        <pc:chgData name="Choice, Cheryl" userId="adc71579-8f6d-4262-a315-d1ea741925c9" providerId="ADAL" clId="{A7B82794-B41C-4701-BDA7-C80241F38C0C}" dt="2025-09-19T16:28:21.349" v="249" actId="207"/>
        <pc:sldMkLst>
          <pc:docMk/>
          <pc:sldMk cId="3271423790" sldId="259"/>
        </pc:sldMkLst>
        <pc:spChg chg="add del mod">
          <ac:chgData name="Choice, Cheryl" userId="adc71579-8f6d-4262-a315-d1ea741925c9" providerId="ADAL" clId="{A7B82794-B41C-4701-BDA7-C80241F38C0C}" dt="2025-09-19T13:20:11.999" v="211" actId="21"/>
          <ac:spMkLst>
            <pc:docMk/>
            <pc:sldMk cId="3271423790" sldId="259"/>
            <ac:spMk id="2" creationId="{F65A217B-8CC5-E39B-B41C-39535AC7494C}"/>
          </ac:spMkLst>
        </pc:spChg>
        <pc:spChg chg="del mod">
          <ac:chgData name="Choice, Cheryl" userId="adc71579-8f6d-4262-a315-d1ea741925c9" providerId="ADAL" clId="{A7B82794-B41C-4701-BDA7-C80241F38C0C}" dt="2025-09-19T13:16:15.178" v="147" actId="478"/>
          <ac:spMkLst>
            <pc:docMk/>
            <pc:sldMk cId="3271423790" sldId="259"/>
            <ac:spMk id="3" creationId="{2B892BB3-E6C8-B05B-C695-DE985663A5A6}"/>
          </ac:spMkLst>
        </pc:spChg>
        <pc:spChg chg="add del mod">
          <ac:chgData name="Choice, Cheryl" userId="adc71579-8f6d-4262-a315-d1ea741925c9" providerId="ADAL" clId="{A7B82794-B41C-4701-BDA7-C80241F38C0C}" dt="2025-09-19T13:16:48.684" v="169" actId="478"/>
          <ac:spMkLst>
            <pc:docMk/>
            <pc:sldMk cId="3271423790" sldId="259"/>
            <ac:spMk id="6" creationId="{8F633EC2-9C8B-89E2-8C6A-516F3449E8DD}"/>
          </ac:spMkLst>
        </pc:spChg>
        <pc:spChg chg="add del mod">
          <ac:chgData name="Choice, Cheryl" userId="adc71579-8f6d-4262-a315-d1ea741925c9" providerId="ADAL" clId="{A7B82794-B41C-4701-BDA7-C80241F38C0C}" dt="2025-09-19T13:20:11.999" v="211" actId="21"/>
          <ac:spMkLst>
            <pc:docMk/>
            <pc:sldMk cId="3271423790" sldId="259"/>
            <ac:spMk id="8" creationId="{C2DB33D0-6493-02DE-C6B9-546F1A7B5DA9}"/>
          </ac:spMkLst>
        </pc:spChg>
        <pc:spChg chg="add mod">
          <ac:chgData name="Choice, Cheryl" userId="adc71579-8f6d-4262-a315-d1ea741925c9" providerId="ADAL" clId="{A7B82794-B41C-4701-BDA7-C80241F38C0C}" dt="2025-09-19T13:19:13.033" v="197" actId="1076"/>
          <ac:spMkLst>
            <pc:docMk/>
            <pc:sldMk cId="3271423790" sldId="259"/>
            <ac:spMk id="9" creationId="{F65A217B-8CC5-E39B-B41C-39535AC7494C}"/>
          </ac:spMkLst>
        </pc:spChg>
        <pc:graphicFrameChg chg="add mod modGraphic">
          <ac:chgData name="Choice, Cheryl" userId="adc71579-8f6d-4262-a315-d1ea741925c9" providerId="ADAL" clId="{A7B82794-B41C-4701-BDA7-C80241F38C0C}" dt="2025-09-19T16:28:21.349" v="249" actId="207"/>
          <ac:graphicFrameMkLst>
            <pc:docMk/>
            <pc:sldMk cId="3271423790" sldId="259"/>
            <ac:graphicFrameMk id="4" creationId="{75A2687C-F278-2C3A-9405-80C6C192A531}"/>
          </ac:graphicFrameMkLst>
        </pc:graphicFrameChg>
      </pc:sldChg>
      <pc:sldChg chg="modSp">
        <pc:chgData name="Choice, Cheryl" userId="adc71579-8f6d-4262-a315-d1ea741925c9" providerId="ADAL" clId="{A7B82794-B41C-4701-BDA7-C80241F38C0C}" dt="2025-09-19T13:19:29.859" v="208"/>
        <pc:sldMkLst>
          <pc:docMk/>
          <pc:sldMk cId="1692535821" sldId="261"/>
        </pc:sldMkLst>
        <pc:spChg chg="mod">
          <ac:chgData name="Choice, Cheryl" userId="adc71579-8f6d-4262-a315-d1ea741925c9" providerId="ADAL" clId="{A7B82794-B41C-4701-BDA7-C80241F38C0C}" dt="2025-09-19T13:19:29.859" v="208"/>
          <ac:spMkLst>
            <pc:docMk/>
            <pc:sldMk cId="1692535821" sldId="261"/>
            <ac:spMk id="2" creationId="{A8DE874F-F251-4533-8574-F122A6595661}"/>
          </ac:spMkLst>
        </pc:spChg>
      </pc:sldChg>
      <pc:sldChg chg="modSp">
        <pc:chgData name="Choice, Cheryl" userId="adc71579-8f6d-4262-a315-d1ea741925c9" providerId="ADAL" clId="{A7B82794-B41C-4701-BDA7-C80241F38C0C}" dt="2025-09-19T13:19:29.859" v="208"/>
        <pc:sldMkLst>
          <pc:docMk/>
          <pc:sldMk cId="1466609980" sldId="262"/>
        </pc:sldMkLst>
        <pc:spChg chg="mod">
          <ac:chgData name="Choice, Cheryl" userId="adc71579-8f6d-4262-a315-d1ea741925c9" providerId="ADAL" clId="{A7B82794-B41C-4701-BDA7-C80241F38C0C}" dt="2025-09-19T13:19:29.859" v="208"/>
          <ac:spMkLst>
            <pc:docMk/>
            <pc:sldMk cId="1466609980" sldId="262"/>
            <ac:spMk id="2" creationId="{4EBDB59A-1636-8E17-198B-59BF144436FA}"/>
          </ac:spMkLst>
        </pc:spChg>
      </pc:sldChg>
      <pc:sldChg chg="modSp mod">
        <pc:chgData name="Choice, Cheryl" userId="adc71579-8f6d-4262-a315-d1ea741925c9" providerId="ADAL" clId="{A7B82794-B41C-4701-BDA7-C80241F38C0C}" dt="2025-09-19T13:19:29.859" v="208"/>
        <pc:sldMkLst>
          <pc:docMk/>
          <pc:sldMk cId="3406964554" sldId="263"/>
        </pc:sldMkLst>
        <pc:spChg chg="mod">
          <ac:chgData name="Choice, Cheryl" userId="adc71579-8f6d-4262-a315-d1ea741925c9" providerId="ADAL" clId="{A7B82794-B41C-4701-BDA7-C80241F38C0C}" dt="2025-09-19T13:19:29.859" v="208"/>
          <ac:spMkLst>
            <pc:docMk/>
            <pc:sldMk cId="3406964554" sldId="263"/>
            <ac:spMk id="2" creationId="{0945E2A9-0425-9E6E-EE70-3FFF2C776721}"/>
          </ac:spMkLst>
        </pc:spChg>
        <pc:spChg chg="mod">
          <ac:chgData name="Choice, Cheryl" userId="adc71579-8f6d-4262-a315-d1ea741925c9" providerId="ADAL" clId="{A7B82794-B41C-4701-BDA7-C80241F38C0C}" dt="2025-09-19T13:19:29.859" v="208"/>
          <ac:spMkLst>
            <pc:docMk/>
            <pc:sldMk cId="3406964554" sldId="263"/>
            <ac:spMk id="3" creationId="{CE05DEB3-E46E-FC1F-C796-D31F3B7E5C81}"/>
          </ac:spMkLst>
        </pc:spChg>
      </pc:sldChg>
      <pc:sldChg chg="modSp">
        <pc:chgData name="Choice, Cheryl" userId="adc71579-8f6d-4262-a315-d1ea741925c9" providerId="ADAL" clId="{A7B82794-B41C-4701-BDA7-C80241F38C0C}" dt="2025-09-19T13:19:29.859" v="208"/>
        <pc:sldMkLst>
          <pc:docMk/>
          <pc:sldMk cId="414968408" sldId="265"/>
        </pc:sldMkLst>
        <pc:spChg chg="mod">
          <ac:chgData name="Choice, Cheryl" userId="adc71579-8f6d-4262-a315-d1ea741925c9" providerId="ADAL" clId="{A7B82794-B41C-4701-BDA7-C80241F38C0C}" dt="2025-09-19T13:19:29.859" v="208"/>
          <ac:spMkLst>
            <pc:docMk/>
            <pc:sldMk cId="414968408" sldId="265"/>
            <ac:spMk id="2" creationId="{55B0773B-5A92-1DA0-FB7A-187DCFD4205A}"/>
          </ac:spMkLst>
        </pc:spChg>
      </pc:sldChg>
      <pc:sldChg chg="addSp delSp delDesignElem">
        <pc:chgData name="Choice, Cheryl" userId="adc71579-8f6d-4262-a315-d1ea741925c9" providerId="ADAL" clId="{A7B82794-B41C-4701-BDA7-C80241F38C0C}" dt="2025-09-19T13:19:29.859" v="208"/>
        <pc:sldMkLst>
          <pc:docMk/>
          <pc:sldMk cId="2470936197" sldId="266"/>
        </pc:sldMkLst>
        <pc:spChg chg="add del">
          <ac:chgData name="Choice, Cheryl" userId="adc71579-8f6d-4262-a315-d1ea741925c9" providerId="ADAL" clId="{A7B82794-B41C-4701-BDA7-C80241F38C0C}" dt="2025-09-19T13:19:29.859" v="208"/>
          <ac:spMkLst>
            <pc:docMk/>
            <pc:sldMk cId="2470936197" sldId="266"/>
            <ac:spMk id="48" creationId="{FAE3FD51-E4ED-120F-EC3D-45C788711428}"/>
          </ac:spMkLst>
        </pc:spChg>
        <pc:spChg chg="add del">
          <ac:chgData name="Choice, Cheryl" userId="adc71579-8f6d-4262-a315-d1ea741925c9" providerId="ADAL" clId="{A7B82794-B41C-4701-BDA7-C80241F38C0C}" dt="2025-09-19T13:19:29.859" v="208"/>
          <ac:spMkLst>
            <pc:docMk/>
            <pc:sldMk cId="2470936197" sldId="266"/>
            <ac:spMk id="50" creationId="{CCD2D3A0-63DB-F123-2E7B-D1DEE5DB07E9}"/>
          </ac:spMkLst>
        </pc:spChg>
        <pc:cxnChg chg="add del">
          <ac:chgData name="Choice, Cheryl" userId="adc71579-8f6d-4262-a315-d1ea741925c9" providerId="ADAL" clId="{A7B82794-B41C-4701-BDA7-C80241F38C0C}" dt="2025-09-19T13:19:29.859" v="208"/>
          <ac:cxnSpMkLst>
            <pc:docMk/>
            <pc:sldMk cId="2470936197" sldId="266"/>
            <ac:cxnSpMk id="52" creationId="{327A082B-E6AA-5462-0445-A70077ADCC10}"/>
          </ac:cxnSpMkLst>
        </pc:cxnChg>
      </pc:sldChg>
      <pc:sldChg chg="addSp delSp delDesignElem">
        <pc:chgData name="Choice, Cheryl" userId="adc71579-8f6d-4262-a315-d1ea741925c9" providerId="ADAL" clId="{A7B82794-B41C-4701-BDA7-C80241F38C0C}" dt="2025-09-19T13:19:29.859" v="208"/>
        <pc:sldMkLst>
          <pc:docMk/>
          <pc:sldMk cId="1245293192" sldId="267"/>
        </pc:sldMkLst>
        <pc:spChg chg="add del">
          <ac:chgData name="Choice, Cheryl" userId="adc71579-8f6d-4262-a315-d1ea741925c9" providerId="ADAL" clId="{A7B82794-B41C-4701-BDA7-C80241F38C0C}" dt="2025-09-19T13:19:29.859" v="208"/>
          <ac:spMkLst>
            <pc:docMk/>
            <pc:sldMk cId="1245293192" sldId="267"/>
            <ac:spMk id="48" creationId="{FCA11D99-778F-B656-48DA-19F398CE80B7}"/>
          </ac:spMkLst>
        </pc:spChg>
        <pc:spChg chg="add del">
          <ac:chgData name="Choice, Cheryl" userId="adc71579-8f6d-4262-a315-d1ea741925c9" providerId="ADAL" clId="{A7B82794-B41C-4701-BDA7-C80241F38C0C}" dt="2025-09-19T13:19:29.859" v="208"/>
          <ac:spMkLst>
            <pc:docMk/>
            <pc:sldMk cId="1245293192" sldId="267"/>
            <ac:spMk id="50" creationId="{448BC215-FD8D-4326-693E-2B66BCB0E828}"/>
          </ac:spMkLst>
        </pc:spChg>
        <pc:cxnChg chg="add del">
          <ac:chgData name="Choice, Cheryl" userId="adc71579-8f6d-4262-a315-d1ea741925c9" providerId="ADAL" clId="{A7B82794-B41C-4701-BDA7-C80241F38C0C}" dt="2025-09-19T13:19:29.859" v="208"/>
          <ac:cxnSpMkLst>
            <pc:docMk/>
            <pc:sldMk cId="1245293192" sldId="267"/>
            <ac:cxnSpMk id="52" creationId="{D98E483C-5B96-3999-7A79-A746D5C07604}"/>
          </ac:cxnSpMkLst>
        </pc:cxnChg>
      </pc:sldChg>
    </pc:docChg>
  </pc:docChgLst>
  <pc:docChgLst>
    <pc:chgData name="Choice, Cheryl" userId="adc71579-8f6d-4262-a315-d1ea741925c9" providerId="ADAL" clId="{6357A277-1912-4420-957C-B1921BB694E2}"/>
    <pc:docChg chg="undo redo custSel modSld sldOrd">
      <pc:chgData name="Choice, Cheryl" userId="adc71579-8f6d-4262-a315-d1ea741925c9" providerId="ADAL" clId="{6357A277-1912-4420-957C-B1921BB694E2}" dt="2025-09-05T14:44:20.296" v="1306" actId="1035"/>
      <pc:docMkLst>
        <pc:docMk/>
      </pc:docMkLst>
      <pc:sldChg chg="modSp">
        <pc:chgData name="Choice, Cheryl" userId="adc71579-8f6d-4262-a315-d1ea741925c9" providerId="ADAL" clId="{6357A277-1912-4420-957C-B1921BB694E2}" dt="2025-09-05T13:59:04.634" v="1272" actId="1076"/>
        <pc:sldMkLst>
          <pc:docMk/>
          <pc:sldMk cId="1890330635" sldId="256"/>
        </pc:sldMkLst>
        <pc:spChg chg="mod">
          <ac:chgData name="Choice, Cheryl" userId="adc71579-8f6d-4262-a315-d1ea741925c9" providerId="ADAL" clId="{6357A277-1912-4420-957C-B1921BB694E2}" dt="2025-09-05T13:59:04.634" v="1272" actId="1076"/>
          <ac:spMkLst>
            <pc:docMk/>
            <pc:sldMk cId="1890330635" sldId="256"/>
            <ac:spMk id="6" creationId="{790372DB-6D04-A8ED-B992-B14EEC62CBBB}"/>
          </ac:spMkLst>
        </pc:spChg>
      </pc:sldChg>
      <pc:sldChg chg="modSp mod">
        <pc:chgData name="Choice, Cheryl" userId="adc71579-8f6d-4262-a315-d1ea741925c9" providerId="ADAL" clId="{6357A277-1912-4420-957C-B1921BB694E2}" dt="2025-09-05T13:10:47.966" v="15" actId="20577"/>
        <pc:sldMkLst>
          <pc:docMk/>
          <pc:sldMk cId="1835708831" sldId="257"/>
        </pc:sldMkLst>
        <pc:spChg chg="mod">
          <ac:chgData name="Choice, Cheryl" userId="adc71579-8f6d-4262-a315-d1ea741925c9" providerId="ADAL" clId="{6357A277-1912-4420-957C-B1921BB694E2}" dt="2025-09-05T13:01:17.988" v="1" actId="20577"/>
          <ac:spMkLst>
            <pc:docMk/>
            <pc:sldMk cId="1835708831" sldId="257"/>
            <ac:spMk id="2" creationId="{B4188FB7-162E-B595-5C04-27B528CD125D}"/>
          </ac:spMkLst>
        </pc:spChg>
        <pc:spChg chg="mod">
          <ac:chgData name="Choice, Cheryl" userId="adc71579-8f6d-4262-a315-d1ea741925c9" providerId="ADAL" clId="{6357A277-1912-4420-957C-B1921BB694E2}" dt="2025-09-05T13:10:47.966" v="15" actId="20577"/>
          <ac:spMkLst>
            <pc:docMk/>
            <pc:sldMk cId="1835708831" sldId="257"/>
            <ac:spMk id="3" creationId="{AC85275C-B344-DFCC-41C7-85C86CC7664B}"/>
          </ac:spMkLst>
        </pc:spChg>
      </pc:sldChg>
      <pc:sldChg chg="modSp mod">
        <pc:chgData name="Choice, Cheryl" userId="adc71579-8f6d-4262-a315-d1ea741925c9" providerId="ADAL" clId="{6357A277-1912-4420-957C-B1921BB694E2}" dt="2025-09-05T13:43:51.634" v="447" actId="207"/>
        <pc:sldMkLst>
          <pc:docMk/>
          <pc:sldMk cId="3271423790" sldId="259"/>
        </pc:sldMkLst>
        <pc:spChg chg="mod">
          <ac:chgData name="Choice, Cheryl" userId="adc71579-8f6d-4262-a315-d1ea741925c9" providerId="ADAL" clId="{6357A277-1912-4420-957C-B1921BB694E2}" dt="2025-09-05T13:43:51.634" v="447" actId="207"/>
          <ac:spMkLst>
            <pc:docMk/>
            <pc:sldMk cId="3271423790" sldId="259"/>
            <ac:spMk id="2" creationId="{F65A217B-8CC5-E39B-B41C-39535AC7494C}"/>
          </ac:spMkLst>
        </pc:spChg>
      </pc:sldChg>
      <pc:sldChg chg="modSp mod modCm">
        <pc:chgData name="Choice, Cheryl" userId="adc71579-8f6d-4262-a315-d1ea741925c9" providerId="ADAL" clId="{6357A277-1912-4420-957C-B1921BB694E2}" dt="2025-09-05T14:43:35.640" v="1288" actId="20577"/>
        <pc:sldMkLst>
          <pc:docMk/>
          <pc:sldMk cId="2054297243" sldId="260"/>
        </pc:sldMkLst>
        <pc:spChg chg="mod">
          <ac:chgData name="Choice, Cheryl" userId="adc71579-8f6d-4262-a315-d1ea741925c9" providerId="ADAL" clId="{6357A277-1912-4420-957C-B1921BB694E2}" dt="2025-09-05T13:43:48.197" v="446" actId="207"/>
          <ac:spMkLst>
            <pc:docMk/>
            <pc:sldMk cId="2054297243" sldId="260"/>
            <ac:spMk id="2" creationId="{88E7C7EB-D42A-16D6-A0D8-46BC36E4D90F}"/>
          </ac:spMkLst>
        </pc:spChg>
        <pc:spChg chg="mod">
          <ac:chgData name="Choice, Cheryl" userId="adc71579-8f6d-4262-a315-d1ea741925c9" providerId="ADAL" clId="{6357A277-1912-4420-957C-B1921BB694E2}" dt="2025-09-05T14:43:35.640" v="1288" actId="20577"/>
          <ac:spMkLst>
            <pc:docMk/>
            <pc:sldMk cId="2054297243" sldId="260"/>
            <ac:spMk id="3" creationId="{70E7B7C8-5CEC-DD26-1653-06637B66F451}"/>
          </ac:spMkLst>
        </pc:spChg>
        <pc:extLst>
          <p:ext xmlns:p="http://schemas.openxmlformats.org/presentationml/2006/main" uri="{D6D511B9-2390-475A-947B-AFAB55BFBCF1}">
            <pc226:cmChg xmlns:pc226="http://schemas.microsoft.com/office/powerpoint/2022/06/main/command" chg="mod">
              <pc226:chgData name="Choice, Cheryl" userId="adc71579-8f6d-4262-a315-d1ea741925c9" providerId="ADAL" clId="{6357A277-1912-4420-957C-B1921BB694E2}" dt="2025-09-05T13:11:33.247" v="27" actId="6549"/>
              <pc2:cmMkLst xmlns:pc2="http://schemas.microsoft.com/office/powerpoint/2019/9/main/command">
                <pc:docMk/>
                <pc:sldMk cId="2054297243" sldId="260"/>
                <pc2:cmMk id="{51E98606-1C7A-4328-A0E1-75BB0C2051AD}"/>
              </pc2:cmMkLst>
            </pc226:cmChg>
            <pc226:cmChg xmlns:pc226="http://schemas.microsoft.com/office/powerpoint/2022/06/main/command" chg="mod">
              <pc226:chgData name="Choice, Cheryl" userId="adc71579-8f6d-4262-a315-d1ea741925c9" providerId="ADAL" clId="{6357A277-1912-4420-957C-B1921BB694E2}" dt="2025-09-05T13:13:04.383" v="28" actId="20577"/>
              <pc2:cmMkLst xmlns:pc2="http://schemas.microsoft.com/office/powerpoint/2019/9/main/command">
                <pc:docMk/>
                <pc:sldMk cId="2054297243" sldId="260"/>
                <pc2:cmMk id="{8B5BA95C-C529-40DF-84EF-526DE4D3F23D}"/>
              </pc2:cmMkLst>
            </pc226:cmChg>
            <pc226:cmChg xmlns:pc226="http://schemas.microsoft.com/office/powerpoint/2022/06/main/command" chg="mod">
              <pc226:chgData name="Choice, Cheryl" userId="adc71579-8f6d-4262-a315-d1ea741925c9" providerId="ADAL" clId="{6357A277-1912-4420-957C-B1921BB694E2}" dt="2025-09-05T13:11:33.247" v="27" actId="6549"/>
              <pc2:cmMkLst xmlns:pc2="http://schemas.microsoft.com/office/powerpoint/2019/9/main/command">
                <pc:docMk/>
                <pc:sldMk cId="2054297243" sldId="260"/>
                <pc2:cmMk id="{699B9379-9272-4492-B64F-5810C72DF735}"/>
              </pc2:cmMkLst>
            </pc226:cmChg>
            <pc226:cmChg xmlns:pc226="http://schemas.microsoft.com/office/powerpoint/2022/06/main/command" chg="mod">
              <pc226:chgData name="Choice, Cheryl" userId="adc71579-8f6d-4262-a315-d1ea741925c9" providerId="ADAL" clId="{6357A277-1912-4420-957C-B1921BB694E2}" dt="2025-09-05T13:11:33.247" v="27" actId="6549"/>
              <pc2:cmMkLst xmlns:pc2="http://schemas.microsoft.com/office/powerpoint/2019/9/main/command">
                <pc:docMk/>
                <pc:sldMk cId="2054297243" sldId="260"/>
                <pc2:cmMk id="{AEF57F86-A50A-4913-83A3-213C77CAFBFF}"/>
              </pc2:cmMkLst>
            </pc226:cmChg>
            <pc226:cmChg xmlns:pc226="http://schemas.microsoft.com/office/powerpoint/2022/06/main/command" chg="mod">
              <pc226:chgData name="Choice, Cheryl" userId="adc71579-8f6d-4262-a315-d1ea741925c9" providerId="ADAL" clId="{6357A277-1912-4420-957C-B1921BB694E2}" dt="2025-09-05T13:13:04.383" v="28" actId="20577"/>
              <pc2:cmMkLst xmlns:pc2="http://schemas.microsoft.com/office/powerpoint/2019/9/main/command">
                <pc:docMk/>
                <pc:sldMk cId="2054297243" sldId="260"/>
                <pc2:cmMk id="{702ACEC0-CFCA-4976-9E9A-C56F6947F2DF}"/>
              </pc2:cmMkLst>
            </pc226:cmChg>
            <pc226:cmChg xmlns:pc226="http://schemas.microsoft.com/office/powerpoint/2022/06/main/command" chg="mod">
              <pc226:chgData name="Choice, Cheryl" userId="adc71579-8f6d-4262-a315-d1ea741925c9" providerId="ADAL" clId="{6357A277-1912-4420-957C-B1921BB694E2}" dt="2025-09-05T13:11:33.247" v="27" actId="6549"/>
              <pc2:cmMkLst xmlns:pc2="http://schemas.microsoft.com/office/powerpoint/2019/9/main/command">
                <pc:docMk/>
                <pc:sldMk cId="2054297243" sldId="260"/>
                <pc2:cmMk id="{B56D35D1-78BF-489B-85A0-BF05258613CF}"/>
              </pc2:cmMkLst>
            </pc226:cmChg>
            <pc226:cmChg xmlns:pc226="http://schemas.microsoft.com/office/powerpoint/2022/06/main/command" chg="mod">
              <pc226:chgData name="Choice, Cheryl" userId="adc71579-8f6d-4262-a315-d1ea741925c9" providerId="ADAL" clId="{6357A277-1912-4420-957C-B1921BB694E2}" dt="2025-09-05T13:11:33.247" v="27" actId="6549"/>
              <pc2:cmMkLst xmlns:pc2="http://schemas.microsoft.com/office/powerpoint/2019/9/main/command">
                <pc:docMk/>
                <pc:sldMk cId="2054297243" sldId="260"/>
                <pc2:cmMk id="{A10B90E8-096C-4803-A46D-EC7B0F695B54}"/>
              </pc2:cmMkLst>
            </pc226:cmChg>
          </p:ext>
        </pc:extLst>
      </pc:sldChg>
      <pc:sldChg chg="modSp mod modCm">
        <pc:chgData name="Choice, Cheryl" userId="adc71579-8f6d-4262-a315-d1ea741925c9" providerId="ADAL" clId="{6357A277-1912-4420-957C-B1921BB694E2}" dt="2025-09-05T13:43:55.121" v="448" actId="207"/>
        <pc:sldMkLst>
          <pc:docMk/>
          <pc:sldMk cId="1692535821" sldId="261"/>
        </pc:sldMkLst>
        <pc:spChg chg="mod">
          <ac:chgData name="Choice, Cheryl" userId="adc71579-8f6d-4262-a315-d1ea741925c9" providerId="ADAL" clId="{6357A277-1912-4420-957C-B1921BB694E2}" dt="2025-09-05T13:43:55.121" v="448" actId="207"/>
          <ac:spMkLst>
            <pc:docMk/>
            <pc:sldMk cId="1692535821" sldId="261"/>
            <ac:spMk id="2" creationId="{A8DE874F-F251-4533-8574-F122A6595661}"/>
          </ac:spMkLst>
        </pc:spChg>
        <pc:spChg chg="mod">
          <ac:chgData name="Choice, Cheryl" userId="adc71579-8f6d-4262-a315-d1ea741925c9" providerId="ADAL" clId="{6357A277-1912-4420-957C-B1921BB694E2}" dt="2025-09-05T13:15:22.501" v="43" actId="20577"/>
          <ac:spMkLst>
            <pc:docMk/>
            <pc:sldMk cId="1692535821" sldId="261"/>
            <ac:spMk id="3" creationId="{91C9A8FF-7038-386E-169D-18A56899C25C}"/>
          </ac:spMkLst>
        </pc:spChg>
        <pc:extLst>
          <p:ext xmlns:p="http://schemas.openxmlformats.org/presentationml/2006/main" uri="{D6D511B9-2390-475A-947B-AFAB55BFBCF1}">
            <pc226:cmChg xmlns:pc226="http://schemas.microsoft.com/office/powerpoint/2022/06/main/command" chg="mod">
              <pc226:chgData name="Choice, Cheryl" userId="adc71579-8f6d-4262-a315-d1ea741925c9" providerId="ADAL" clId="{6357A277-1912-4420-957C-B1921BB694E2}" dt="2025-09-05T13:14:42.716" v="41" actId="20577"/>
              <pc2:cmMkLst xmlns:pc2="http://schemas.microsoft.com/office/powerpoint/2019/9/main/command">
                <pc:docMk/>
                <pc:sldMk cId="1692535821" sldId="261"/>
                <pc2:cmMk id="{A8F17BB1-3709-4E19-AA85-6730DBD35C01}"/>
              </pc2:cmMkLst>
            </pc226:cmChg>
            <pc226:cmChg xmlns:pc226="http://schemas.microsoft.com/office/powerpoint/2022/06/main/command" chg="mod">
              <pc226:chgData name="Choice, Cheryl" userId="adc71579-8f6d-4262-a315-d1ea741925c9" providerId="ADAL" clId="{6357A277-1912-4420-957C-B1921BB694E2}" dt="2025-09-05T13:14:42.716" v="41" actId="20577"/>
              <pc2:cmMkLst xmlns:pc2="http://schemas.microsoft.com/office/powerpoint/2019/9/main/command">
                <pc:docMk/>
                <pc:sldMk cId="1692535821" sldId="261"/>
                <pc2:cmMk id="{2BAC69F7-390A-4747-8517-F7E6A20762AD}"/>
              </pc2:cmMkLst>
            </pc226:cmChg>
          </p:ext>
        </pc:extLst>
      </pc:sldChg>
      <pc:sldChg chg="addSp delSp modSp mod modCm">
        <pc:chgData name="Choice, Cheryl" userId="adc71579-8f6d-4262-a315-d1ea741925c9" providerId="ADAL" clId="{6357A277-1912-4420-957C-B1921BB694E2}" dt="2025-09-05T13:44:03.874" v="450" actId="207"/>
        <pc:sldMkLst>
          <pc:docMk/>
          <pc:sldMk cId="1466609980" sldId="262"/>
        </pc:sldMkLst>
        <pc:spChg chg="mod">
          <ac:chgData name="Choice, Cheryl" userId="adc71579-8f6d-4262-a315-d1ea741925c9" providerId="ADAL" clId="{6357A277-1912-4420-957C-B1921BB694E2}" dt="2025-09-05T13:44:03.874" v="450" actId="207"/>
          <ac:spMkLst>
            <pc:docMk/>
            <pc:sldMk cId="1466609980" sldId="262"/>
            <ac:spMk id="2" creationId="{4EBDB59A-1636-8E17-198B-59BF144436FA}"/>
          </ac:spMkLst>
        </pc:spChg>
        <pc:graphicFrameChg chg="mod modGraphic">
          <ac:chgData name="Choice, Cheryl" userId="adc71579-8f6d-4262-a315-d1ea741925c9" providerId="ADAL" clId="{6357A277-1912-4420-957C-B1921BB694E2}" dt="2025-09-05T13:31:08.317" v="217" actId="20577"/>
          <ac:graphicFrameMkLst>
            <pc:docMk/>
            <pc:sldMk cId="1466609980" sldId="262"/>
            <ac:graphicFrameMk id="4" creationId="{1163023B-5C72-50A5-BC73-B771BC00C58A}"/>
          </ac:graphicFrameMkLst>
        </pc:graphicFrameChg>
        <pc:extLst>
          <p:ext xmlns:p="http://schemas.openxmlformats.org/presentationml/2006/main" uri="{D6D511B9-2390-475A-947B-AFAB55BFBCF1}">
            <pc226:cmChg xmlns:pc226="http://schemas.microsoft.com/office/powerpoint/2022/06/main/command" chg="mod">
              <pc226:chgData name="Choice, Cheryl" userId="adc71579-8f6d-4262-a315-d1ea741925c9" providerId="ADAL" clId="{6357A277-1912-4420-957C-B1921BB694E2}" dt="2025-09-05T13:20:18.169" v="56" actId="20577"/>
              <pc2:cmMkLst xmlns:pc2="http://schemas.microsoft.com/office/powerpoint/2019/9/main/command">
                <pc:docMk/>
                <pc:sldMk cId="1466609980" sldId="262"/>
                <pc2:cmMk id="{5FDDE754-1A03-4D5E-9BE2-7DAA033709A7}"/>
              </pc2:cmMkLst>
            </pc226:cmChg>
          </p:ext>
        </pc:extLst>
      </pc:sldChg>
      <pc:sldChg chg="modSp mod modShow modCm">
        <pc:chgData name="Choice, Cheryl" userId="adc71579-8f6d-4262-a315-d1ea741925c9" providerId="ADAL" clId="{6357A277-1912-4420-957C-B1921BB694E2}" dt="2025-09-05T14:44:20.296" v="1306" actId="1035"/>
        <pc:sldMkLst>
          <pc:docMk/>
          <pc:sldMk cId="3406964554" sldId="263"/>
        </pc:sldMkLst>
        <pc:spChg chg="mod">
          <ac:chgData name="Choice, Cheryl" userId="adc71579-8f6d-4262-a315-d1ea741925c9" providerId="ADAL" clId="{6357A277-1912-4420-957C-B1921BB694E2}" dt="2025-09-05T13:44:40.091" v="463" actId="207"/>
          <ac:spMkLst>
            <pc:docMk/>
            <pc:sldMk cId="3406964554" sldId="263"/>
            <ac:spMk id="2" creationId="{0945E2A9-0425-9E6E-EE70-3FFF2C776721}"/>
          </ac:spMkLst>
        </pc:spChg>
        <pc:spChg chg="mod">
          <ac:chgData name="Choice, Cheryl" userId="adc71579-8f6d-4262-a315-d1ea741925c9" providerId="ADAL" clId="{6357A277-1912-4420-957C-B1921BB694E2}" dt="2025-09-05T14:44:20.296" v="1306" actId="1035"/>
          <ac:spMkLst>
            <pc:docMk/>
            <pc:sldMk cId="3406964554" sldId="263"/>
            <ac:spMk id="3" creationId="{CE05DEB3-E46E-FC1F-C796-D31F3B7E5C81}"/>
          </ac:spMkLst>
        </pc:spChg>
        <pc:extLst>
          <p:ext xmlns:p="http://schemas.openxmlformats.org/presentationml/2006/main" uri="{D6D511B9-2390-475A-947B-AFAB55BFBCF1}">
            <pc226:cmChg xmlns:pc226="http://schemas.microsoft.com/office/powerpoint/2022/06/main/command" chg="mod">
              <pc226:chgData name="Choice, Cheryl" userId="adc71579-8f6d-4262-a315-d1ea741925c9" providerId="ADAL" clId="{6357A277-1912-4420-957C-B1921BB694E2}" dt="2025-09-05T13:32:07.833" v="251" actId="6549"/>
              <pc2:cmMkLst xmlns:pc2="http://schemas.microsoft.com/office/powerpoint/2019/9/main/command">
                <pc:docMk/>
                <pc:sldMk cId="3406964554" sldId="263"/>
                <pc2:cmMk id="{9F9EDE01-9659-4DC8-A8F6-0A7383A533C2}"/>
              </pc2:cmMkLst>
            </pc226:cmChg>
            <pc226:cmChg xmlns:pc226="http://schemas.microsoft.com/office/powerpoint/2022/06/main/command" chg="mod">
              <pc226:chgData name="Choice, Cheryl" userId="adc71579-8f6d-4262-a315-d1ea741925c9" providerId="ADAL" clId="{6357A277-1912-4420-957C-B1921BB694E2}" dt="2025-09-05T13:40:16.383" v="406" actId="6549"/>
              <pc2:cmMkLst xmlns:pc2="http://schemas.microsoft.com/office/powerpoint/2019/9/main/command">
                <pc:docMk/>
                <pc:sldMk cId="3406964554" sldId="263"/>
                <pc2:cmMk id="{AAF14635-9DC7-4200-8653-7AD9F22FB9F9}"/>
              </pc2:cmMkLst>
            </pc226:cmChg>
            <pc226:cmChg xmlns:pc226="http://schemas.microsoft.com/office/powerpoint/2022/06/main/command" chg="mod">
              <pc226:chgData name="Choice, Cheryl" userId="adc71579-8f6d-4262-a315-d1ea741925c9" providerId="ADAL" clId="{6357A277-1912-4420-957C-B1921BB694E2}" dt="2025-09-05T13:36:11.708" v="290" actId="20577"/>
              <pc2:cmMkLst xmlns:pc2="http://schemas.microsoft.com/office/powerpoint/2019/9/main/command">
                <pc:docMk/>
                <pc:sldMk cId="3406964554" sldId="263"/>
                <pc2:cmMk id="{6FB34E5C-4D86-489C-810B-0E9DA0F28449}"/>
              </pc2:cmMkLst>
            </pc226:cmChg>
            <pc226:cmChg xmlns:pc226="http://schemas.microsoft.com/office/powerpoint/2022/06/main/command" chg="mod">
              <pc226:chgData name="Choice, Cheryl" userId="adc71579-8f6d-4262-a315-d1ea741925c9" providerId="ADAL" clId="{6357A277-1912-4420-957C-B1921BB694E2}" dt="2025-09-05T13:32:07.833" v="251" actId="6549"/>
              <pc2:cmMkLst xmlns:pc2="http://schemas.microsoft.com/office/powerpoint/2019/9/main/command">
                <pc:docMk/>
                <pc:sldMk cId="3406964554" sldId="263"/>
                <pc2:cmMk id="{F6F22782-C1BA-4A7A-9BDF-1A9679E8A589}"/>
              </pc2:cmMkLst>
            </pc226:cmChg>
            <pc226:cmChg xmlns:pc226="http://schemas.microsoft.com/office/powerpoint/2022/06/main/command" chg="mod">
              <pc226:chgData name="Choice, Cheryl" userId="adc71579-8f6d-4262-a315-d1ea741925c9" providerId="ADAL" clId="{6357A277-1912-4420-957C-B1921BB694E2}" dt="2025-09-05T13:35:26.464" v="265" actId="20577"/>
              <pc2:cmMkLst xmlns:pc2="http://schemas.microsoft.com/office/powerpoint/2019/9/main/command">
                <pc:docMk/>
                <pc:sldMk cId="3406964554" sldId="263"/>
                <pc2:cmMk id="{9CC0878F-61CF-4720-BFC8-880678B12245}"/>
              </pc2:cmMkLst>
            </pc226:cmChg>
            <pc226:cmChg xmlns:pc226="http://schemas.microsoft.com/office/powerpoint/2022/06/main/command" chg="mod">
              <pc226:chgData name="Choice, Cheryl" userId="adc71579-8f6d-4262-a315-d1ea741925c9" providerId="ADAL" clId="{6357A277-1912-4420-957C-B1921BB694E2}" dt="2025-09-05T13:32:07.833" v="251" actId="6549"/>
              <pc2:cmMkLst xmlns:pc2="http://schemas.microsoft.com/office/powerpoint/2019/9/main/command">
                <pc:docMk/>
                <pc:sldMk cId="3406964554" sldId="263"/>
                <pc2:cmMk id="{2073ABC1-9F29-4FAB-B5BD-D4D9BB313063}"/>
              </pc2:cmMkLst>
            </pc226:cmChg>
          </p:ext>
        </pc:extLst>
      </pc:sldChg>
      <pc:sldChg chg="modSp mod">
        <pc:chgData name="Choice, Cheryl" userId="adc71579-8f6d-4262-a315-d1ea741925c9" providerId="ADAL" clId="{6357A277-1912-4420-957C-B1921BB694E2}" dt="2025-09-05T14:09:25.442" v="1282" actId="20577"/>
        <pc:sldMkLst>
          <pc:docMk/>
          <pc:sldMk cId="910845106" sldId="264"/>
        </pc:sldMkLst>
        <pc:spChg chg="mod">
          <ac:chgData name="Choice, Cheryl" userId="adc71579-8f6d-4262-a315-d1ea741925c9" providerId="ADAL" clId="{6357A277-1912-4420-957C-B1921BB694E2}" dt="2025-09-05T14:09:25.442" v="1282" actId="20577"/>
          <ac:spMkLst>
            <pc:docMk/>
            <pc:sldMk cId="910845106" sldId="264"/>
            <ac:spMk id="2" creationId="{050DF4EB-1734-8FA1-5FD9-61C149B62E36}"/>
          </ac:spMkLst>
        </pc:spChg>
      </pc:sldChg>
      <pc:sldChg chg="modSp mod modCm">
        <pc:chgData name="Choice, Cheryl" userId="adc71579-8f6d-4262-a315-d1ea741925c9" providerId="ADAL" clId="{6357A277-1912-4420-957C-B1921BB694E2}" dt="2025-09-05T13:44:24.448" v="461" actId="20577"/>
        <pc:sldMkLst>
          <pc:docMk/>
          <pc:sldMk cId="414968408" sldId="265"/>
        </pc:sldMkLst>
        <pc:spChg chg="mod">
          <ac:chgData name="Choice, Cheryl" userId="adc71579-8f6d-4262-a315-d1ea741925c9" providerId="ADAL" clId="{6357A277-1912-4420-957C-B1921BB694E2}" dt="2025-09-05T13:44:18.140" v="451" actId="207"/>
          <ac:spMkLst>
            <pc:docMk/>
            <pc:sldMk cId="414968408" sldId="265"/>
            <ac:spMk id="2" creationId="{55B0773B-5A92-1DA0-FB7A-187DCFD4205A}"/>
          </ac:spMkLst>
        </pc:spChg>
        <pc:spChg chg="mod">
          <ac:chgData name="Choice, Cheryl" userId="adc71579-8f6d-4262-a315-d1ea741925c9" providerId="ADAL" clId="{6357A277-1912-4420-957C-B1921BB694E2}" dt="2025-09-05T13:44:24.448" v="461" actId="20577"/>
          <ac:spMkLst>
            <pc:docMk/>
            <pc:sldMk cId="414968408" sldId="265"/>
            <ac:spMk id="3" creationId="{6D305ABF-72D0-3AAE-84EC-97ECE1892FE6}"/>
          </ac:spMkLst>
        </pc:spChg>
        <pc:extLst>
          <p:ext xmlns:p="http://schemas.openxmlformats.org/presentationml/2006/main" uri="{D6D511B9-2390-475A-947B-AFAB55BFBCF1}">
            <pc226:cmChg xmlns:pc226="http://schemas.microsoft.com/office/powerpoint/2022/06/main/command" chg="mod">
              <pc226:chgData name="Choice, Cheryl" userId="adc71579-8f6d-4262-a315-d1ea741925c9" providerId="ADAL" clId="{6357A277-1912-4420-957C-B1921BB694E2}" dt="2025-09-05T13:26:55.523" v="188" actId="20577"/>
              <pc2:cmMkLst xmlns:pc2="http://schemas.microsoft.com/office/powerpoint/2019/9/main/command">
                <pc:docMk/>
                <pc:sldMk cId="414968408" sldId="265"/>
                <pc2:cmMk id="{440C0031-FBFC-438A-A19E-3F28488FF7DA}"/>
              </pc2:cmMkLst>
            </pc226:cmChg>
            <pc226:cmChg xmlns:pc226="http://schemas.microsoft.com/office/powerpoint/2022/06/main/command" chg="mod">
              <pc226:chgData name="Choice, Cheryl" userId="adc71579-8f6d-4262-a315-d1ea741925c9" providerId="ADAL" clId="{6357A277-1912-4420-957C-B1921BB694E2}" dt="2025-09-05T13:26:55.523" v="188" actId="20577"/>
              <pc2:cmMkLst xmlns:pc2="http://schemas.microsoft.com/office/powerpoint/2019/9/main/command">
                <pc:docMk/>
                <pc:sldMk cId="414968408" sldId="265"/>
                <pc2:cmMk id="{7489FF33-C3D3-4412-8379-FF7777B3399B}"/>
              </pc2:cmMkLst>
            </pc226:cmChg>
            <pc226:cmChg xmlns:pc226="http://schemas.microsoft.com/office/powerpoint/2022/06/main/command" chg="mod">
              <pc226:chgData name="Choice, Cheryl" userId="adc71579-8f6d-4262-a315-d1ea741925c9" providerId="ADAL" clId="{6357A277-1912-4420-957C-B1921BB694E2}" dt="2025-09-05T13:26:55.523" v="188" actId="20577"/>
              <pc2:cmMkLst xmlns:pc2="http://schemas.microsoft.com/office/powerpoint/2019/9/main/command">
                <pc:docMk/>
                <pc:sldMk cId="414968408" sldId="265"/>
                <pc2:cmMk id="{01D0DF47-28C0-49B0-A2D7-1C54FD95DBC4}"/>
              </pc2:cmMkLst>
            </pc226:cmChg>
            <pc226:cmChg xmlns:pc226="http://schemas.microsoft.com/office/powerpoint/2022/06/main/command" chg="mod">
              <pc226:chgData name="Choice, Cheryl" userId="adc71579-8f6d-4262-a315-d1ea741925c9" providerId="ADAL" clId="{6357A277-1912-4420-957C-B1921BB694E2}" dt="2025-09-05T13:26:55.523" v="188" actId="20577"/>
              <pc2:cmMkLst xmlns:pc2="http://schemas.microsoft.com/office/powerpoint/2019/9/main/command">
                <pc:docMk/>
                <pc:sldMk cId="414968408" sldId="265"/>
                <pc2:cmMk id="{679E82F1-E707-4C4E-99DD-3C1941296E05}"/>
              </pc2:cmMkLst>
            </pc226:cmChg>
          </p:ext>
        </pc:extLst>
      </pc:sldChg>
      <pc:sldChg chg="addSp delSp modSp mod ord">
        <pc:chgData name="Choice, Cheryl" userId="adc71579-8f6d-4262-a315-d1ea741925c9" providerId="ADAL" clId="{6357A277-1912-4420-957C-B1921BB694E2}" dt="2025-09-05T14:44:10.113" v="1302" actId="1036"/>
        <pc:sldMkLst>
          <pc:docMk/>
          <pc:sldMk cId="3783968329" sldId="268"/>
        </pc:sldMkLst>
        <pc:spChg chg="add mod">
          <ac:chgData name="Choice, Cheryl" userId="adc71579-8f6d-4262-a315-d1ea741925c9" providerId="ADAL" clId="{6357A277-1912-4420-957C-B1921BB694E2}" dt="2025-09-05T13:57:05.444" v="1249" actId="1036"/>
          <ac:spMkLst>
            <pc:docMk/>
            <pc:sldMk cId="3783968329" sldId="268"/>
            <ac:spMk id="7" creationId="{1E52781C-135C-B2D0-58A0-83ECD2DEFF26}"/>
          </ac:spMkLst>
        </pc:spChg>
        <pc:spChg chg="add mod">
          <ac:chgData name="Choice, Cheryl" userId="adc71579-8f6d-4262-a315-d1ea741925c9" providerId="ADAL" clId="{6357A277-1912-4420-957C-B1921BB694E2}" dt="2025-09-05T14:44:10.113" v="1302" actId="1036"/>
          <ac:spMkLst>
            <pc:docMk/>
            <pc:sldMk cId="3783968329" sldId="268"/>
            <ac:spMk id="13" creationId="{CB20A7F5-AAAF-AA52-7177-D990797C31E6}"/>
          </ac:spMkLst>
        </pc:spChg>
      </pc:sldChg>
    </pc:docChg>
  </pc:docChgLst>
  <pc:docChgLst>
    <pc:chgData name="Henne, Cheryl" userId="S::chenne@pa.gov::b0a6a945-5fcd-4962-9fe2-fc873e10de6f" providerId="AD" clId="Web-{C24F8DC9-F7AE-C7EE-1485-D4D4FD9630A3}"/>
    <pc:docChg chg="modSld">
      <pc:chgData name="Henne, Cheryl" userId="S::chenne@pa.gov::b0a6a945-5fcd-4962-9fe2-fc873e10de6f" providerId="AD" clId="Web-{C24F8DC9-F7AE-C7EE-1485-D4D4FD9630A3}" dt="2025-09-05T12:35:45.438" v="29" actId="20577"/>
      <pc:docMkLst>
        <pc:docMk/>
      </pc:docMkLst>
      <pc:sldChg chg="modSp">
        <pc:chgData name="Henne, Cheryl" userId="S::chenne@pa.gov::b0a6a945-5fcd-4962-9fe2-fc873e10de6f" providerId="AD" clId="Web-{C24F8DC9-F7AE-C7EE-1485-D4D4FD9630A3}" dt="2025-09-05T12:32:25.797" v="5" actId="20577"/>
        <pc:sldMkLst>
          <pc:docMk/>
          <pc:sldMk cId="1692535821" sldId="261"/>
        </pc:sldMkLst>
        <pc:spChg chg="mod">
          <ac:chgData name="Henne, Cheryl" userId="S::chenne@pa.gov::b0a6a945-5fcd-4962-9fe2-fc873e10de6f" providerId="AD" clId="Web-{C24F8DC9-F7AE-C7EE-1485-D4D4FD9630A3}" dt="2025-09-05T12:32:25.797" v="5" actId="20577"/>
          <ac:spMkLst>
            <pc:docMk/>
            <pc:sldMk cId="1692535821" sldId="261"/>
            <ac:spMk id="2" creationId="{A8DE874F-F251-4533-8574-F122A6595661}"/>
          </ac:spMkLst>
        </pc:spChg>
      </pc:sldChg>
      <pc:sldChg chg="modSp modCm">
        <pc:chgData name="Henne, Cheryl" userId="S::chenne@pa.gov::b0a6a945-5fcd-4962-9fe2-fc873e10de6f" providerId="AD" clId="Web-{C24F8DC9-F7AE-C7EE-1485-D4D4FD9630A3}" dt="2025-09-05T12:34:27.868" v="10" actId="20577"/>
        <pc:sldMkLst>
          <pc:docMk/>
          <pc:sldMk cId="3406964554" sldId="263"/>
        </pc:sldMkLst>
        <pc:spChg chg="mod">
          <ac:chgData name="Henne, Cheryl" userId="S::chenne@pa.gov::b0a6a945-5fcd-4962-9fe2-fc873e10de6f" providerId="AD" clId="Web-{C24F8DC9-F7AE-C7EE-1485-D4D4FD9630A3}" dt="2025-09-05T12:34:27.868" v="10" actId="20577"/>
          <ac:spMkLst>
            <pc:docMk/>
            <pc:sldMk cId="3406964554" sldId="263"/>
            <ac:spMk id="2" creationId="{0945E2A9-0425-9E6E-EE70-3FFF2C776721}"/>
          </ac:spMkLst>
        </pc:spChg>
        <pc:extLst>
          <p:ext xmlns:p="http://schemas.openxmlformats.org/presentationml/2006/main" uri="{D6D511B9-2390-475A-947B-AFAB55BFBCF1}">
            <pc226:cmChg xmlns:pc226="http://schemas.microsoft.com/office/powerpoint/2022/06/main/command" chg="mod">
              <pc226:chgData name="Henne, Cheryl" userId="S::chenne@pa.gov::b0a6a945-5fcd-4962-9fe2-fc873e10de6f" providerId="AD" clId="Web-{C24F8DC9-F7AE-C7EE-1485-D4D4FD9630A3}" dt="2025-09-05T12:33:46.894" v="9" actId="20577"/>
              <pc2:cmMkLst xmlns:pc2="http://schemas.microsoft.com/office/powerpoint/2019/9/main/command">
                <pc:docMk/>
                <pc:sldMk cId="3406964554" sldId="263"/>
                <pc2:cmMk id="{A3F0D719-72E7-4892-8991-7CD7D3C45472}"/>
              </pc2:cmMkLst>
            </pc226:cmChg>
          </p:ext>
        </pc:extLst>
      </pc:sldChg>
      <pc:sldChg chg="modSp">
        <pc:chgData name="Henne, Cheryl" userId="S::chenne@pa.gov::b0a6a945-5fcd-4962-9fe2-fc873e10de6f" providerId="AD" clId="Web-{C24F8DC9-F7AE-C7EE-1485-D4D4FD9630A3}" dt="2025-09-05T12:35:45.438" v="29" actId="20577"/>
        <pc:sldMkLst>
          <pc:docMk/>
          <pc:sldMk cId="3783968329" sldId="268"/>
        </pc:sldMkLst>
      </pc:sldChg>
    </pc:docChg>
  </pc:docChgLst>
  <pc:docChgLst>
    <pc:chgData name="Choice, Cheryl" userId="adc71579-8f6d-4262-a315-d1ea741925c9" providerId="ADAL" clId="{5EC56EF9-156F-4733-9B8C-2E95256D1CFA}"/>
    <pc:docChg chg="undo redo custSel modSld">
      <pc:chgData name="Choice, Cheryl" userId="adc71579-8f6d-4262-a315-d1ea741925c9" providerId="ADAL" clId="{5EC56EF9-156F-4733-9B8C-2E95256D1CFA}" dt="2025-09-12T15:23:38.988" v="133" actId="20577"/>
      <pc:docMkLst>
        <pc:docMk/>
      </pc:docMkLst>
      <pc:sldChg chg="modSp mod modNotesTx">
        <pc:chgData name="Choice, Cheryl" userId="adc71579-8f6d-4262-a315-d1ea741925c9" providerId="ADAL" clId="{5EC56EF9-156F-4733-9B8C-2E95256D1CFA}" dt="2025-09-12T15:23:38.988" v="133" actId="20577"/>
        <pc:sldMkLst>
          <pc:docMk/>
          <pc:sldMk cId="3271423790" sldId="25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07DC3C-8638-E8CA-5F08-BD11461E810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23ABAAC-87DD-6AE4-78FA-7726F98985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A44B6B-6577-4F0F-89C1-2A1917E0A192}" type="datetimeFigureOut">
              <a:rPr lang="en-US" smtClean="0"/>
              <a:t>9/19/2025</a:t>
            </a:fld>
            <a:endParaRPr lang="en-US"/>
          </a:p>
        </p:txBody>
      </p:sp>
      <p:sp>
        <p:nvSpPr>
          <p:cNvPr id="4" name="Footer Placeholder 3">
            <a:extLst>
              <a:ext uri="{FF2B5EF4-FFF2-40B4-BE49-F238E27FC236}">
                <a16:creationId xmlns:a16="http://schemas.microsoft.com/office/drawing/2014/main" id="{71958F47-4C50-940A-6CB0-F6637F09DC3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8CEC15A-0BF8-A58F-4587-CB2DDCCD7C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87F8AA-75A3-4088-BA41-BA425F294BA8}" type="slidenum">
              <a:rPr lang="en-US" smtClean="0"/>
              <a:t>‹#›</a:t>
            </a:fld>
            <a:endParaRPr lang="en-US"/>
          </a:p>
        </p:txBody>
      </p:sp>
    </p:spTree>
    <p:extLst>
      <p:ext uri="{BB962C8B-B14F-4D97-AF65-F5344CB8AC3E}">
        <p14:creationId xmlns:p14="http://schemas.microsoft.com/office/powerpoint/2010/main" val="4269384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8E2CE4-6D1B-409B-80A4-E9C903639F37}" type="datetimeFigureOut">
              <a:rPr lang="en-US" smtClean="0"/>
              <a:t>9/19/2025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4F8E78-86D6-4D53-A9D3-F1BEDD030C67}" type="slidenum">
              <a:rPr lang="en-US" smtClean="0"/>
              <a:t>‹#›</a:t>
            </a:fld>
            <a:endParaRPr lang="en-US"/>
          </a:p>
        </p:txBody>
      </p:sp>
    </p:spTree>
    <p:extLst>
      <p:ext uri="{BB962C8B-B14F-4D97-AF65-F5344CB8AC3E}">
        <p14:creationId xmlns:p14="http://schemas.microsoft.com/office/powerpoint/2010/main" val="2500614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Missing from lists: https://ryanwhite.hrsa.gov/hiv-care/services</a:t>
            </a:r>
          </a:p>
          <a:p>
            <a:br>
              <a:rPr lang="en-US" dirty="0"/>
            </a:br>
            <a:br>
              <a:rPr lang="en-US" dirty="0"/>
            </a:br>
            <a:endParaRPr lang="en-US" dirty="0"/>
          </a:p>
        </p:txBody>
      </p:sp>
      <p:sp>
        <p:nvSpPr>
          <p:cNvPr id="4" name="Slide Number Placeholder 3"/>
          <p:cNvSpPr>
            <a:spLocks noGrp="1"/>
          </p:cNvSpPr>
          <p:nvPr>
            <p:ph type="sldNum" sz="quarter" idx="5"/>
          </p:nvPr>
        </p:nvSpPr>
        <p:spPr/>
        <p:txBody>
          <a:bodyPr/>
          <a:lstStyle/>
          <a:p>
            <a:fld id="{2C4F8E78-86D6-4D53-A9D3-F1BEDD030C67}" type="slidenum">
              <a:rPr lang="en-US" smtClean="0"/>
              <a:t>4</a:t>
            </a:fld>
            <a:endParaRPr lang="en-US"/>
          </a:p>
        </p:txBody>
      </p:sp>
    </p:spTree>
    <p:extLst>
      <p:ext uri="{BB962C8B-B14F-4D97-AF65-F5344CB8AC3E}">
        <p14:creationId xmlns:p14="http://schemas.microsoft.com/office/powerpoint/2010/main" val="885716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4F8E78-86D6-4D53-A9D3-F1BEDD030C67}" type="slidenum">
              <a:rPr lang="en-US" smtClean="0"/>
              <a:t>6</a:t>
            </a:fld>
            <a:endParaRPr lang="en-US"/>
          </a:p>
        </p:txBody>
      </p:sp>
    </p:spTree>
    <p:extLst>
      <p:ext uri="{BB962C8B-B14F-4D97-AF65-F5344CB8AC3E}">
        <p14:creationId xmlns:p14="http://schemas.microsoft.com/office/powerpoint/2010/main" val="2088628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4F8E78-86D6-4D53-A9D3-F1BEDD030C67}" type="slidenum">
              <a:rPr lang="en-US" smtClean="0"/>
              <a:t>9</a:t>
            </a:fld>
            <a:endParaRPr lang="en-US"/>
          </a:p>
        </p:txBody>
      </p:sp>
    </p:spTree>
    <p:extLst>
      <p:ext uri="{BB962C8B-B14F-4D97-AF65-F5344CB8AC3E}">
        <p14:creationId xmlns:p14="http://schemas.microsoft.com/office/powerpoint/2010/main" val="2537131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9/19/2025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86006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9/19/2025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8788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9/19/2025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36732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9/19/2025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05342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9/19/2025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9204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9/19/2025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3300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9/19/2025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84787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9/19/2025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33538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9/19/2025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39385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9/19/2025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4559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9/19/2025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58589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9/19/2025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0388458"/>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0" name="Rectangle 49">
            <a:extLst>
              <a:ext uri="{FF2B5EF4-FFF2-40B4-BE49-F238E27FC236}">
                <a16:creationId xmlns:a16="http://schemas.microsoft.com/office/drawing/2014/main" id="{A5D67320-FCFD-4931-AAF7-C6C853329C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790372DB-6D04-A8ED-B992-B14EEC62CBBB}"/>
              </a:ext>
            </a:extLst>
          </p:cNvPr>
          <p:cNvSpPr>
            <a:spLocks noGrp="1" noChangeArrowheads="1"/>
          </p:cNvSpPr>
          <p:nvPr>
            <p:ph type="ctrTitle"/>
          </p:nvPr>
        </p:nvSpPr>
        <p:spPr bwMode="auto">
          <a:xfrm>
            <a:off x="377036" y="1070429"/>
            <a:ext cx="4122727" cy="382511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Autofit/>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Preparing for the Priority Setting </a:t>
            </a:r>
            <a:r>
              <a:rPr lang="en-US" altLang="en-US" b="1" cap="none" dirty="0">
                <a:latin typeface="Calibri" panose="020F0502020204030204" pitchFamily="34" charset="0"/>
                <a:ea typeface="Calibri" panose="020F0502020204030204" pitchFamily="34" charset="0"/>
                <a:cs typeface="Calibri" panose="020F0502020204030204" pitchFamily="34" charset="0"/>
              </a:rPr>
              <a:t>(PS) </a:t>
            </a: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Process </a:t>
            </a:r>
          </a:p>
        </p:txBody>
      </p:sp>
      <p:cxnSp>
        <p:nvCxnSpPr>
          <p:cNvPr id="52" name="Straight Connector 51">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colorful light bulb with business icons">
            <a:extLst>
              <a:ext uri="{FF2B5EF4-FFF2-40B4-BE49-F238E27FC236}">
                <a16:creationId xmlns:a16="http://schemas.microsoft.com/office/drawing/2014/main" id="{44A76FE3-77BD-AC6C-4767-5F8D13854A4A}"/>
              </a:ext>
            </a:extLst>
          </p:cNvPr>
          <p:cNvPicPr>
            <a:picLocks noChangeAspect="1"/>
          </p:cNvPicPr>
          <p:nvPr/>
        </p:nvPicPr>
        <p:blipFill>
          <a:blip r:embed="rId2"/>
          <a:srcRect l="11184" r="14143" b="1"/>
          <a:stretch>
            <a:fillRect/>
          </a:stretch>
        </p:blipFill>
        <p:spPr>
          <a:xfrm>
            <a:off x="4876158" y="10"/>
            <a:ext cx="7315841" cy="6857990"/>
          </a:xfrm>
          <a:prstGeom prst="rect">
            <a:avLst/>
          </a:prstGeom>
        </p:spPr>
      </p:pic>
    </p:spTree>
    <p:extLst>
      <p:ext uri="{BB962C8B-B14F-4D97-AF65-F5344CB8AC3E}">
        <p14:creationId xmlns:p14="http://schemas.microsoft.com/office/powerpoint/2010/main" val="18903306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2F22C-EC4C-A720-0E2A-4DA76756A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45E2A9-0425-9E6E-EE70-3FFF2C776721}"/>
              </a:ext>
            </a:extLst>
          </p:cNvPr>
          <p:cNvSpPr>
            <a:spLocks noGrp="1"/>
          </p:cNvSpPr>
          <p:nvPr>
            <p:ph type="title"/>
          </p:nvPr>
        </p:nvSpPr>
        <p:spPr/>
        <p:txBody>
          <a:bodyPr>
            <a:normAutofit fontScale="90000"/>
          </a:bodyPr>
          <a:lstStyle/>
          <a:p>
            <a:pPr algn="ctr"/>
            <a:r>
              <a:rPr lang="en-US" dirty="0">
                <a:solidFill>
                  <a:srgbClr val="C00000"/>
                </a:solidFill>
              </a:rPr>
              <a:t>Overview of what the process may look like</a:t>
            </a:r>
          </a:p>
        </p:txBody>
      </p:sp>
      <p:sp>
        <p:nvSpPr>
          <p:cNvPr id="3" name="Content Placeholder 2">
            <a:extLst>
              <a:ext uri="{FF2B5EF4-FFF2-40B4-BE49-F238E27FC236}">
                <a16:creationId xmlns:a16="http://schemas.microsoft.com/office/drawing/2014/main" id="{CE05DEB3-E46E-FC1F-C796-D31F3B7E5C81}"/>
              </a:ext>
            </a:extLst>
          </p:cNvPr>
          <p:cNvSpPr>
            <a:spLocks noGrp="1"/>
          </p:cNvSpPr>
          <p:nvPr>
            <p:ph idx="1"/>
          </p:nvPr>
        </p:nvSpPr>
        <p:spPr>
          <a:xfrm>
            <a:off x="750367" y="1855060"/>
            <a:ext cx="10691265" cy="4261104"/>
          </a:xfrm>
        </p:spPr>
        <p:txBody>
          <a:bodyPr>
            <a:normAutofit lnSpcReduction="10000"/>
          </a:bodyPr>
          <a:lstStyle/>
          <a:p>
            <a:r>
              <a:rPr lang="en-US" sz="2400" b="1" dirty="0">
                <a:latin typeface="Calibri" panose="020F0502020204030204" pitchFamily="34" charset="0"/>
                <a:ea typeface="Calibri" panose="020F0502020204030204" pitchFamily="34" charset="0"/>
                <a:cs typeface="Calibri" panose="020F0502020204030204" pitchFamily="34" charset="0"/>
              </a:rPr>
              <a:t>Data collection </a:t>
            </a:r>
            <a:r>
              <a:rPr lang="en-US" sz="2400" dirty="0">
                <a:latin typeface="Calibri" panose="020F0502020204030204" pitchFamily="34" charset="0"/>
                <a:ea typeface="Calibri" panose="020F0502020204030204" pitchFamily="34" charset="0"/>
                <a:cs typeface="Calibri" panose="020F0502020204030204" pitchFamily="34" charset="0"/>
              </a:rPr>
              <a:t>will be completed: MMP, Client Service Utilization Reports, SCSN, and Conversation Cafés, as well as the HPG’s ranking</a:t>
            </a:r>
          </a:p>
          <a:p>
            <a:r>
              <a:rPr lang="en-US" sz="2400" b="1" dirty="0">
                <a:latin typeface="Calibri" panose="020F0502020204030204" pitchFamily="34" charset="0"/>
                <a:ea typeface="Calibri" panose="020F0502020204030204" pitchFamily="34" charset="0"/>
                <a:cs typeface="Calibri" panose="020F0502020204030204" pitchFamily="34" charset="0"/>
              </a:rPr>
              <a:t>Services</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dirty="0">
                <a:latin typeface="Calibri" panose="020F0502020204030204" pitchFamily="34" charset="0"/>
                <a:ea typeface="Calibri" panose="020F0502020204030204" pitchFamily="34" charset="0"/>
                <a:cs typeface="Calibri" panose="020F0502020204030204" pitchFamily="34" charset="0"/>
              </a:rPr>
              <a:t>will be ranked </a:t>
            </a:r>
            <a:r>
              <a:rPr lang="en-US" sz="2400" dirty="0">
                <a:latin typeface="Calibri" panose="020F0502020204030204" pitchFamily="34" charset="0"/>
                <a:ea typeface="Calibri" panose="020F0502020204030204" pitchFamily="34" charset="0"/>
                <a:cs typeface="Calibri" panose="020F0502020204030204" pitchFamily="34" charset="0"/>
              </a:rPr>
              <a:t>based on need/utilization:</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Every service (like transportation, housing, medical care, etc.) will have different percentages and numbers associated with them from each data set. To make them easier to compare, those percentages and numbers would be converted into scores.</a:t>
            </a:r>
            <a:r>
              <a:rPr lang="en-US" sz="2000" b="1" dirty="0">
                <a:latin typeface="Calibri" panose="020F0502020204030204" pitchFamily="34" charset="0"/>
                <a:ea typeface="Calibri" panose="020F0502020204030204" pitchFamily="34" charset="0"/>
                <a:cs typeface="Calibri" panose="020F0502020204030204" pitchFamily="34" charset="0"/>
              </a:rPr>
              <a:t> </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Determine how much “weight” to give each data source.</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Combine the weighted scores for each service. Then divide by the maximum score to get a final </a:t>
            </a:r>
            <a:r>
              <a:rPr lang="en-US" sz="2000" b="1" dirty="0">
                <a:latin typeface="Calibri" panose="020F0502020204030204" pitchFamily="34" charset="0"/>
                <a:ea typeface="Calibri" panose="020F0502020204030204" pitchFamily="34" charset="0"/>
                <a:cs typeface="Calibri" panose="020F0502020204030204" pitchFamily="34" charset="0"/>
              </a:rPr>
              <a:t>percentage.</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2">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Housing might score 92% → very high priority</a:t>
            </a:r>
          </a:p>
          <a:p>
            <a:pPr lvl="2">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Transportation might score 70% → important, but not the very top</a:t>
            </a:r>
          </a:p>
        </p:txBody>
      </p:sp>
    </p:spTree>
    <p:extLst>
      <p:ext uri="{BB962C8B-B14F-4D97-AF65-F5344CB8AC3E}">
        <p14:creationId xmlns:p14="http://schemas.microsoft.com/office/powerpoint/2010/main" val="3406964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54BD85-6CE0-F661-1D35-B5EBC5CB79C7}"/>
            </a:ext>
          </a:extLst>
        </p:cNvPr>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FAE3FD51-E4ED-120F-EC3D-45C788711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0" name="Rectangle 49">
            <a:extLst>
              <a:ext uri="{FF2B5EF4-FFF2-40B4-BE49-F238E27FC236}">
                <a16:creationId xmlns:a16="http://schemas.microsoft.com/office/drawing/2014/main" id="{CCD2D3A0-63DB-F123-2E7B-D1DEE5DB0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43F717DE-546A-FA31-2B29-13C4A38B69FC}"/>
              </a:ext>
            </a:extLst>
          </p:cNvPr>
          <p:cNvSpPr>
            <a:spLocks noGrp="1" noChangeArrowheads="1"/>
          </p:cNvSpPr>
          <p:nvPr>
            <p:ph type="ctrTitle"/>
          </p:nvPr>
        </p:nvSpPr>
        <p:spPr bwMode="auto">
          <a:xfrm>
            <a:off x="703400" y="908651"/>
            <a:ext cx="3620882" cy="364034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br>
              <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br>
            <a:br>
              <a:rPr lang="en-US" altLang="en-US" sz="4000" cap="none" dirty="0">
                <a:latin typeface="Calibri" panose="020F0502020204030204" pitchFamily="34" charset="0"/>
                <a:ea typeface="Calibri" panose="020F0502020204030204" pitchFamily="34" charset="0"/>
                <a:cs typeface="Calibri" panose="020F0502020204030204" pitchFamily="34" charset="0"/>
              </a:rPr>
            </a:br>
            <a:br>
              <a:rPr lang="en-US" altLang="en-US" sz="4000" cap="none" dirty="0">
                <a:latin typeface="Calibri" panose="020F0502020204030204" pitchFamily="34" charset="0"/>
                <a:ea typeface="Calibri" panose="020F0502020204030204" pitchFamily="34" charset="0"/>
                <a:cs typeface="Calibri" panose="020F0502020204030204" pitchFamily="34" charset="0"/>
              </a:rPr>
            </a:br>
            <a:r>
              <a:rPr lang="en-US" altLang="en-US" sz="5800" cap="none" dirty="0">
                <a:latin typeface="Calibri" panose="020F0502020204030204" pitchFamily="34" charset="0"/>
                <a:ea typeface="Calibri" panose="020F0502020204030204" pitchFamily="34" charset="0"/>
                <a:cs typeface="Calibri" panose="020F0502020204030204" pitchFamily="34" charset="0"/>
              </a:rPr>
              <a:t>QUESTIONS/THOUGHTS?</a:t>
            </a:r>
            <a:br>
              <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br>
            <a:endPar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endParaRPr>
          </a:p>
        </p:txBody>
      </p:sp>
      <p:cxnSp>
        <p:nvCxnSpPr>
          <p:cNvPr id="52" name="Straight Connector 51">
            <a:extLst>
              <a:ext uri="{FF2B5EF4-FFF2-40B4-BE49-F238E27FC236}">
                <a16:creationId xmlns:a16="http://schemas.microsoft.com/office/drawing/2014/main" id="{327A082B-E6AA-5462-0445-A70077ADCC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colorful light bulb with business icons">
            <a:extLst>
              <a:ext uri="{FF2B5EF4-FFF2-40B4-BE49-F238E27FC236}">
                <a16:creationId xmlns:a16="http://schemas.microsoft.com/office/drawing/2014/main" id="{BFD78879-497E-9B01-C419-4E7BDEA2C50E}"/>
              </a:ext>
            </a:extLst>
          </p:cNvPr>
          <p:cNvPicPr>
            <a:picLocks noChangeAspect="1"/>
          </p:cNvPicPr>
          <p:nvPr/>
        </p:nvPicPr>
        <p:blipFill>
          <a:blip r:embed="rId2"/>
          <a:srcRect l="11184" r="14143" b="1"/>
          <a:stretch>
            <a:fillRect/>
          </a:stretch>
        </p:blipFill>
        <p:spPr>
          <a:xfrm>
            <a:off x="4876158" y="10"/>
            <a:ext cx="7315841" cy="6857990"/>
          </a:xfrm>
          <a:prstGeom prst="rect">
            <a:avLst/>
          </a:prstGeom>
        </p:spPr>
      </p:pic>
    </p:spTree>
    <p:extLst>
      <p:ext uri="{BB962C8B-B14F-4D97-AF65-F5344CB8AC3E}">
        <p14:creationId xmlns:p14="http://schemas.microsoft.com/office/powerpoint/2010/main" val="247093619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CB45AE-9D97-ED86-374E-38C604DBC9D1}"/>
            </a:ext>
          </a:extLst>
        </p:cNvPr>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FCA11D99-778F-B656-48DA-19F398CE8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0" name="Rectangle 49">
            <a:extLst>
              <a:ext uri="{FF2B5EF4-FFF2-40B4-BE49-F238E27FC236}">
                <a16:creationId xmlns:a16="http://schemas.microsoft.com/office/drawing/2014/main" id="{448BC215-FD8D-4326-693E-2B66BCB0E8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88B96558-1630-22FA-AA0F-F1006FB2591A}"/>
              </a:ext>
            </a:extLst>
          </p:cNvPr>
          <p:cNvSpPr>
            <a:spLocks noGrp="1" noChangeArrowheads="1"/>
          </p:cNvSpPr>
          <p:nvPr>
            <p:ph type="ctrTitle"/>
          </p:nvPr>
        </p:nvSpPr>
        <p:spPr bwMode="auto">
          <a:xfrm>
            <a:off x="703400" y="908651"/>
            <a:ext cx="3620882" cy="364034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br>
              <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br>
            <a:br>
              <a:rPr lang="en-US" altLang="en-US" sz="4000" cap="none" dirty="0">
                <a:latin typeface="Calibri" panose="020F0502020204030204" pitchFamily="34" charset="0"/>
                <a:ea typeface="Calibri" panose="020F0502020204030204" pitchFamily="34" charset="0"/>
                <a:cs typeface="Calibri" panose="020F0502020204030204" pitchFamily="34" charset="0"/>
              </a:rPr>
            </a:br>
            <a:br>
              <a:rPr lang="en-US" altLang="en-US" sz="4000" cap="none" dirty="0">
                <a:latin typeface="Calibri" panose="020F0502020204030204" pitchFamily="34" charset="0"/>
                <a:ea typeface="Calibri" panose="020F0502020204030204" pitchFamily="34" charset="0"/>
                <a:cs typeface="Calibri" panose="020F0502020204030204" pitchFamily="34" charset="0"/>
              </a:rPr>
            </a:br>
            <a:r>
              <a:rPr lang="en-US" altLang="en-US" sz="5800" cap="none" dirty="0">
                <a:latin typeface="Calibri" panose="020F0502020204030204" pitchFamily="34" charset="0"/>
                <a:ea typeface="Calibri" panose="020F0502020204030204" pitchFamily="34" charset="0"/>
                <a:cs typeface="Calibri" panose="020F0502020204030204" pitchFamily="34" charset="0"/>
              </a:rPr>
              <a:t>THANK YOU</a:t>
            </a:r>
            <a:br>
              <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br>
            <a:endParaRPr kumimoji="0" lang="en-US" altLang="en-US" sz="40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endParaRPr>
          </a:p>
        </p:txBody>
      </p:sp>
      <p:cxnSp>
        <p:nvCxnSpPr>
          <p:cNvPr id="52" name="Straight Connector 51">
            <a:extLst>
              <a:ext uri="{FF2B5EF4-FFF2-40B4-BE49-F238E27FC236}">
                <a16:creationId xmlns:a16="http://schemas.microsoft.com/office/drawing/2014/main" id="{D98E483C-5B96-3999-7A79-A746D5C076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colorful light bulb with business icons">
            <a:extLst>
              <a:ext uri="{FF2B5EF4-FFF2-40B4-BE49-F238E27FC236}">
                <a16:creationId xmlns:a16="http://schemas.microsoft.com/office/drawing/2014/main" id="{0939C166-2C76-E33B-6FE7-F17A3FAB2396}"/>
              </a:ext>
            </a:extLst>
          </p:cNvPr>
          <p:cNvPicPr>
            <a:picLocks noChangeAspect="1"/>
          </p:cNvPicPr>
          <p:nvPr/>
        </p:nvPicPr>
        <p:blipFill>
          <a:blip r:embed="rId2"/>
          <a:srcRect l="11184" r="14143" b="1"/>
          <a:stretch>
            <a:fillRect/>
          </a:stretch>
        </p:blipFill>
        <p:spPr>
          <a:xfrm>
            <a:off x="4876158" y="10"/>
            <a:ext cx="7315841" cy="6857990"/>
          </a:xfrm>
          <a:prstGeom prst="rect">
            <a:avLst/>
          </a:prstGeom>
        </p:spPr>
      </p:pic>
    </p:spTree>
    <p:extLst>
      <p:ext uri="{BB962C8B-B14F-4D97-AF65-F5344CB8AC3E}">
        <p14:creationId xmlns:p14="http://schemas.microsoft.com/office/powerpoint/2010/main" val="124529319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88FB7-162E-B595-5C04-27B528CD125D}"/>
              </a:ext>
            </a:extLst>
          </p:cNvPr>
          <p:cNvSpPr>
            <a:spLocks noGrp="1"/>
          </p:cNvSpPr>
          <p:nvPr>
            <p:ph type="title"/>
          </p:nvPr>
        </p:nvSpPr>
        <p:spPr>
          <a:xfrm>
            <a:off x="700635" y="725557"/>
            <a:ext cx="10691265" cy="1121531"/>
          </a:xfrm>
        </p:spPr>
        <p:txBody>
          <a:bodyPr/>
          <a:lstStyle/>
          <a:p>
            <a:pPr algn="ctr"/>
            <a:r>
              <a:rPr lang="en-US" dirty="0">
                <a:solidFill>
                  <a:srgbClr val="C00000"/>
                </a:solidFill>
              </a:rPr>
              <a:t>What is Priority Setting... And Why?</a:t>
            </a:r>
          </a:p>
        </p:txBody>
      </p:sp>
      <p:sp>
        <p:nvSpPr>
          <p:cNvPr id="3" name="Content Placeholder 2">
            <a:extLst>
              <a:ext uri="{FF2B5EF4-FFF2-40B4-BE49-F238E27FC236}">
                <a16:creationId xmlns:a16="http://schemas.microsoft.com/office/drawing/2014/main" id="{AC85275C-B344-DFCC-41C7-85C86CC7664B}"/>
              </a:ext>
            </a:extLst>
          </p:cNvPr>
          <p:cNvSpPr>
            <a:spLocks noGrp="1"/>
          </p:cNvSpPr>
          <p:nvPr>
            <p:ph idx="1"/>
          </p:nvPr>
        </p:nvSpPr>
        <p:spPr>
          <a:xfrm>
            <a:off x="700634" y="1346044"/>
            <a:ext cx="10691265" cy="5108315"/>
          </a:xfrm>
        </p:spPr>
        <p:txBody>
          <a:bodyPr>
            <a:noAutofit/>
          </a:bodyPr>
          <a:lstStyle/>
          <a:p>
            <a:pPr algn="just"/>
            <a:r>
              <a:rPr lang="en-US" sz="2400" dirty="0">
                <a:latin typeface="Calibri" panose="020F0502020204030204" pitchFamily="34" charset="0"/>
                <a:ea typeface="Calibri" panose="020F0502020204030204" pitchFamily="34" charset="0"/>
                <a:cs typeface="Calibri" panose="020F0502020204030204" pitchFamily="34" charset="0"/>
              </a:rPr>
              <a:t>Priority Setting (PS) is the DATA-DRIVEN process of ranking Ryan White (RW) service categories in order of importance, helping to guide the Division of HIV Health (Division) work and provide a comprehensive system of care for all people living with HIV (PLWH).</a:t>
            </a:r>
          </a:p>
          <a:p>
            <a:r>
              <a:rPr lang="en-US" sz="2400" dirty="0">
                <a:latin typeface="Calibri" panose="020F0502020204030204" pitchFamily="34" charset="0"/>
                <a:ea typeface="Calibri" panose="020F0502020204030204" pitchFamily="34" charset="0"/>
                <a:cs typeface="Calibri" panose="020F0502020204030204" pitchFamily="34" charset="0"/>
              </a:rPr>
              <a:t>Purpose of PS:</a:t>
            </a:r>
          </a:p>
          <a:p>
            <a:pPr lvl="1">
              <a:buFont typeface="Wingdings" panose="05000000000000000000" pitchFamily="2" charset="2"/>
              <a:buChar char="Ø"/>
            </a:pPr>
            <a:r>
              <a:rPr lang="en-US" sz="2000" b="1" dirty="0">
                <a:latin typeface="Calibri" panose="020F0502020204030204" pitchFamily="34" charset="0"/>
                <a:ea typeface="Calibri" panose="020F0502020204030204" pitchFamily="34" charset="0"/>
                <a:cs typeface="Calibri" panose="020F0502020204030204" pitchFamily="34" charset="0"/>
              </a:rPr>
              <a:t>To identify essential services: </a:t>
            </a:r>
            <a:r>
              <a:rPr lang="en-US" sz="2000" dirty="0">
                <a:latin typeface="Calibri" panose="020F0502020204030204" pitchFamily="34" charset="0"/>
                <a:ea typeface="Calibri" panose="020F0502020204030204" pitchFamily="34" charset="0"/>
                <a:cs typeface="Calibri" panose="020F0502020204030204" pitchFamily="34" charset="0"/>
              </a:rPr>
              <a:t>Determining which HIV services are considered most crucial to those utilizing the services. </a:t>
            </a:r>
            <a:endParaRPr lang="en-US" sz="2000" strike="sngStrike" dirty="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Ø"/>
            </a:pPr>
            <a:r>
              <a:rPr lang="en-US" sz="2000" b="1" dirty="0">
                <a:latin typeface="Calibri" panose="020F0502020204030204" pitchFamily="34" charset="0"/>
                <a:ea typeface="Calibri" panose="020F0502020204030204" pitchFamily="34" charset="0"/>
                <a:cs typeface="Calibri" panose="020F0502020204030204" pitchFamily="34" charset="0"/>
              </a:rPr>
              <a:t>To guide resource allocation: </a:t>
            </a:r>
            <a:r>
              <a:rPr lang="en-US" sz="2000" dirty="0">
                <a:latin typeface="Calibri" panose="020F0502020204030204" pitchFamily="34" charset="0"/>
                <a:ea typeface="Calibri" panose="020F0502020204030204" pitchFamily="34" charset="0"/>
                <a:cs typeface="Calibri" panose="020F0502020204030204" pitchFamily="34" charset="0"/>
              </a:rPr>
              <a:t>Informing how funds could be distributed across prioritized services.</a:t>
            </a:r>
          </a:p>
          <a:p>
            <a:pPr lvl="1">
              <a:buFont typeface="Wingdings" panose="05000000000000000000" pitchFamily="2" charset="2"/>
              <a:buChar char="Ø"/>
            </a:pPr>
            <a:r>
              <a:rPr lang="en-US" sz="2000" b="1" dirty="0">
                <a:latin typeface="Calibri" panose="020F0502020204030204" pitchFamily="34" charset="0"/>
                <a:ea typeface="Calibri" panose="020F0502020204030204" pitchFamily="34" charset="0"/>
                <a:cs typeface="Calibri" panose="020F0502020204030204" pitchFamily="34" charset="0"/>
              </a:rPr>
              <a:t>To support the continuum of care: </a:t>
            </a:r>
            <a:r>
              <a:rPr lang="en-US" sz="2000" dirty="0">
                <a:latin typeface="Calibri" panose="020F0502020204030204" pitchFamily="34" charset="0"/>
                <a:ea typeface="Calibri" panose="020F0502020204030204" pitchFamily="34" charset="0"/>
                <a:cs typeface="Calibri" panose="020F0502020204030204" pitchFamily="34" charset="0"/>
              </a:rPr>
              <a:t>Ensuring engagement in care, retention in care, and viral suppression for people living with HIV.</a:t>
            </a:r>
          </a:p>
          <a:p>
            <a:pPr lvl="1">
              <a:buFont typeface="Wingdings" panose="05000000000000000000" pitchFamily="2" charset="2"/>
              <a:buChar char="Ø"/>
            </a:pPr>
            <a:r>
              <a:rPr lang="en-US" sz="2000" b="1" dirty="0">
                <a:latin typeface="Calibri" panose="020F0502020204030204" pitchFamily="34" charset="0"/>
                <a:ea typeface="Calibri" panose="020F0502020204030204" pitchFamily="34" charset="0"/>
                <a:cs typeface="Calibri" panose="020F0502020204030204" pitchFamily="34" charset="0"/>
              </a:rPr>
              <a:t>To fulfill federal requirements for Ryan White Part B (RWPB) funding.</a:t>
            </a:r>
          </a:p>
        </p:txBody>
      </p:sp>
    </p:spTree>
    <p:extLst>
      <p:ext uri="{BB962C8B-B14F-4D97-AF65-F5344CB8AC3E}">
        <p14:creationId xmlns:p14="http://schemas.microsoft.com/office/powerpoint/2010/main" val="183570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7C7EB-D42A-16D6-A0D8-46BC36E4D90F}"/>
              </a:ext>
            </a:extLst>
          </p:cNvPr>
          <p:cNvSpPr>
            <a:spLocks noGrp="1"/>
          </p:cNvSpPr>
          <p:nvPr>
            <p:ph type="title"/>
          </p:nvPr>
        </p:nvSpPr>
        <p:spPr>
          <a:xfrm>
            <a:off x="700635" y="914400"/>
            <a:ext cx="10691265" cy="932688"/>
          </a:xfrm>
        </p:spPr>
        <p:txBody>
          <a:bodyPr/>
          <a:lstStyle/>
          <a:p>
            <a:pPr algn="ctr"/>
            <a:r>
              <a:rPr lang="en-US" dirty="0">
                <a:solidFill>
                  <a:srgbClr val="C00000"/>
                </a:solidFill>
              </a:rPr>
              <a:t>Important Considerations</a:t>
            </a:r>
          </a:p>
        </p:txBody>
      </p:sp>
      <p:sp>
        <p:nvSpPr>
          <p:cNvPr id="3" name="Content Placeholder 2">
            <a:extLst>
              <a:ext uri="{FF2B5EF4-FFF2-40B4-BE49-F238E27FC236}">
                <a16:creationId xmlns:a16="http://schemas.microsoft.com/office/drawing/2014/main" id="{70E7B7C8-5CEC-DD26-1653-06637B66F451}"/>
              </a:ext>
            </a:extLst>
          </p:cNvPr>
          <p:cNvSpPr>
            <a:spLocks noGrp="1"/>
          </p:cNvSpPr>
          <p:nvPr>
            <p:ph idx="1"/>
          </p:nvPr>
        </p:nvSpPr>
        <p:spPr>
          <a:xfrm>
            <a:off x="700635" y="1876989"/>
            <a:ext cx="10691265" cy="4005072"/>
          </a:xfrm>
        </p:spPr>
        <p:txBody>
          <a:bodyPr>
            <a:normAutofit/>
          </a:bodyPr>
          <a:lstStyle/>
          <a:p>
            <a:endParaRPr lang="en-US" sz="2400" dirty="0">
              <a:latin typeface="Calibri" panose="020F0502020204030204" pitchFamily="34" charset="0"/>
              <a:ea typeface="Calibri" panose="020F0502020204030204" pitchFamily="34" charset="0"/>
              <a:cs typeface="Calibri" panose="020F0502020204030204" pitchFamily="34" charset="0"/>
            </a:endParaRPr>
          </a:p>
          <a:p>
            <a:pPr algn="just"/>
            <a:r>
              <a:rPr lang="en-US" sz="2400" b="1" dirty="0">
                <a:latin typeface="Calibri" panose="020F0502020204030204" pitchFamily="34" charset="0"/>
                <a:ea typeface="Calibri" panose="020F0502020204030204" pitchFamily="34" charset="0"/>
                <a:cs typeface="Calibri" panose="020F0502020204030204" pitchFamily="34" charset="0"/>
              </a:rPr>
              <a:t>WHEN</a:t>
            </a:r>
            <a:r>
              <a:rPr lang="en-US" sz="2400" dirty="0">
                <a:latin typeface="Calibri" panose="020F0502020204030204" pitchFamily="34" charset="0"/>
                <a:ea typeface="Calibri" panose="020F0502020204030204" pitchFamily="34" charset="0"/>
                <a:cs typeface="Calibri" panose="020F0502020204030204" pitchFamily="34" charset="0"/>
              </a:rPr>
              <a:t>: The PS process is typically done in alignment with the Integrated HIV Prevention and Care Plan (IHPCP) planning process, once every 4 years, but can be done more frequently.</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algn="just"/>
            <a:r>
              <a:rPr lang="en-US" sz="2400" b="1" dirty="0">
                <a:latin typeface="Calibri" panose="020F0502020204030204" pitchFamily="34" charset="0"/>
                <a:ea typeface="Calibri" panose="020F0502020204030204" pitchFamily="34" charset="0"/>
                <a:cs typeface="Calibri" panose="020F0502020204030204" pitchFamily="34" charset="0"/>
              </a:rPr>
              <a:t>WHY</a:t>
            </a:r>
            <a:r>
              <a:rPr lang="en-US" sz="2400" dirty="0">
                <a:latin typeface="Calibri" panose="020F0502020204030204" pitchFamily="34" charset="0"/>
                <a:ea typeface="Calibri" panose="020F0502020204030204" pitchFamily="34" charset="0"/>
                <a:cs typeface="Calibri" panose="020F0502020204030204" pitchFamily="34" charset="0"/>
              </a:rPr>
              <a:t>: The Division utilizes the results of the PS process as a component of the overall planning process and in the consideration of funding allocations to support the implementation of the IHPCP.</a:t>
            </a:r>
          </a:p>
        </p:txBody>
      </p:sp>
    </p:spTree>
    <p:extLst>
      <p:ext uri="{BB962C8B-B14F-4D97-AF65-F5344CB8AC3E}">
        <p14:creationId xmlns:p14="http://schemas.microsoft.com/office/powerpoint/2010/main" val="2054297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A217B-8CC5-E39B-B41C-39535AC7494C}"/>
              </a:ext>
            </a:extLst>
          </p:cNvPr>
          <p:cNvSpPr>
            <a:spLocks noGrp="1"/>
          </p:cNvSpPr>
          <p:nvPr>
            <p:ph type="title"/>
          </p:nvPr>
        </p:nvSpPr>
        <p:spPr>
          <a:xfrm>
            <a:off x="700635" y="85870"/>
            <a:ext cx="10691265" cy="886968"/>
          </a:xfrm>
        </p:spPr>
        <p:txBody>
          <a:bodyPr>
            <a:normAutofit fontScale="90000"/>
          </a:bodyPr>
          <a:lstStyle/>
          <a:p>
            <a:pPr algn="ctr"/>
            <a:r>
              <a:rPr lang="en-US" dirty="0">
                <a:solidFill>
                  <a:srgbClr val="C00000"/>
                </a:solidFill>
              </a:rPr>
              <a:t>Ryan white part b program</a:t>
            </a:r>
            <a:br>
              <a:rPr lang="en-US" dirty="0">
                <a:solidFill>
                  <a:srgbClr val="C00000"/>
                </a:solidFill>
              </a:rPr>
            </a:br>
            <a:br>
              <a:rPr lang="en-US" sz="2200" dirty="0">
                <a:solidFill>
                  <a:srgbClr val="C00000"/>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rgbClr val="C00000"/>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Table 3">
            <a:extLst>
              <a:ext uri="{FF2B5EF4-FFF2-40B4-BE49-F238E27FC236}">
                <a16:creationId xmlns:a16="http://schemas.microsoft.com/office/drawing/2014/main" id="{75A2687C-F278-2C3A-9405-80C6C192A531}"/>
              </a:ext>
            </a:extLst>
          </p:cNvPr>
          <p:cNvGraphicFramePr>
            <a:graphicFrameLocks noGrp="1"/>
          </p:cNvGraphicFramePr>
          <p:nvPr>
            <p:extLst>
              <p:ext uri="{D42A27DB-BD31-4B8C-83A1-F6EECF244321}">
                <p14:modId xmlns:p14="http://schemas.microsoft.com/office/powerpoint/2010/main" val="1090105278"/>
              </p:ext>
            </p:extLst>
          </p:nvPr>
        </p:nvGraphicFramePr>
        <p:xfrm>
          <a:off x="334075" y="972838"/>
          <a:ext cx="11857926" cy="5755442"/>
        </p:xfrm>
        <a:graphic>
          <a:graphicData uri="http://schemas.openxmlformats.org/drawingml/2006/table">
            <a:tbl>
              <a:tblPr firstRow="1" bandRow="1">
                <a:tableStyleId>{5C22544A-7EE6-4342-B048-85BDC9FD1C3A}</a:tableStyleId>
              </a:tblPr>
              <a:tblGrid>
                <a:gridCol w="5928963">
                  <a:extLst>
                    <a:ext uri="{9D8B030D-6E8A-4147-A177-3AD203B41FA5}">
                      <a16:colId xmlns:a16="http://schemas.microsoft.com/office/drawing/2014/main" val="1067194441"/>
                    </a:ext>
                  </a:extLst>
                </a:gridCol>
                <a:gridCol w="5928963">
                  <a:extLst>
                    <a:ext uri="{9D8B030D-6E8A-4147-A177-3AD203B41FA5}">
                      <a16:colId xmlns:a16="http://schemas.microsoft.com/office/drawing/2014/main" val="1857896722"/>
                    </a:ext>
                  </a:extLst>
                </a:gridCol>
              </a:tblGrid>
              <a:tr h="482402">
                <a:tc>
                  <a:txBody>
                    <a:bodyPr/>
                    <a:lstStyle/>
                    <a:p>
                      <a:pPr algn="ct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CORE SERVICES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SUPPORT SERVICES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768639"/>
                  </a:ext>
                </a:extLst>
              </a:tr>
              <a:tr h="1106934">
                <a:tc>
                  <a:txBody>
                    <a:bodyPr/>
                    <a:lstStyle/>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AIDS Drug Assistance Program Treatments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Early Intervention Services (EIS)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Health Insurance Premium and Cost Sharing Assistance for Low-Income Individuals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Home and Community-Based Health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Home Health Care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Hospice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Medical Case Management, including Treatment Adherence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Medical Nutrition Therapy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Mental Health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Oral Health Care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Outpatient/Ambulatory Health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Substance Abuse Outpatient Care</a:t>
                      </a: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Child Care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Emergency Financial Assistance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Food Bank/Home Delivered Meals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Health Education/Risk Reduction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Housing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Linguistic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Medical Transportation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Non-Medical Case Management Services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Other Professional Services, including: </a:t>
                      </a:r>
                    </a:p>
                    <a:p>
                      <a:pPr marL="57150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Permanency Planning </a:t>
                      </a:r>
                    </a:p>
                    <a:p>
                      <a:pPr marL="57150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Legal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Outreach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Psychosocial Support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Referral for Health Care and Support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Rehabilitation Services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Respite Care </a:t>
                      </a:r>
                    </a:p>
                    <a:p>
                      <a:pPr marL="342900" indent="-342900">
                        <a:buFont typeface="Arial" panose="020B0604020202020204" pitchFamily="34" charset="0"/>
                        <a:buChar char="•"/>
                      </a:pPr>
                      <a:r>
                        <a:rPr lang="en-US" sz="20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Substance Abuse Services (residential) </a:t>
                      </a: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37267012"/>
                  </a:ext>
                </a:extLst>
              </a:tr>
            </a:tbl>
          </a:graphicData>
        </a:graphic>
      </p:graphicFrame>
    </p:spTree>
    <p:extLst>
      <p:ext uri="{BB962C8B-B14F-4D97-AF65-F5344CB8AC3E}">
        <p14:creationId xmlns:p14="http://schemas.microsoft.com/office/powerpoint/2010/main" val="327142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E874F-F251-4533-8574-F122A6595661}"/>
              </a:ext>
            </a:extLst>
          </p:cNvPr>
          <p:cNvSpPr>
            <a:spLocks noGrp="1"/>
          </p:cNvSpPr>
          <p:nvPr>
            <p:ph type="title"/>
          </p:nvPr>
        </p:nvSpPr>
        <p:spPr/>
        <p:txBody>
          <a:bodyPr>
            <a:normAutofit/>
          </a:bodyPr>
          <a:lstStyle/>
          <a:p>
            <a:pPr algn="ctr"/>
            <a:r>
              <a:rPr lang="en-US" dirty="0">
                <a:solidFill>
                  <a:srgbClr val="C00000"/>
                </a:solidFill>
              </a:rPr>
              <a:t>How do we go about this process….</a:t>
            </a:r>
          </a:p>
        </p:txBody>
      </p:sp>
      <p:sp>
        <p:nvSpPr>
          <p:cNvPr id="3" name="Content Placeholder 2">
            <a:extLst>
              <a:ext uri="{FF2B5EF4-FFF2-40B4-BE49-F238E27FC236}">
                <a16:creationId xmlns:a16="http://schemas.microsoft.com/office/drawing/2014/main" id="{91C9A8FF-7038-386E-169D-18A56899C25C}"/>
              </a:ext>
            </a:extLst>
          </p:cNvPr>
          <p:cNvSpPr>
            <a:spLocks noGrp="1"/>
          </p:cNvSpPr>
          <p:nvPr>
            <p:ph idx="1"/>
          </p:nvPr>
        </p:nvSpPr>
        <p:spPr>
          <a:xfrm>
            <a:off x="700634" y="1920240"/>
            <a:ext cx="10691265" cy="4224528"/>
          </a:xfrm>
        </p:spPr>
        <p:txBody>
          <a:bodyPr>
            <a:normAutofit/>
          </a:bodyPr>
          <a:lstStyle/>
          <a:p>
            <a:r>
              <a:rPr lang="en-US" sz="2400" dirty="0">
                <a:latin typeface="Calibri" panose="020F0502020204030204" pitchFamily="34" charset="0"/>
                <a:ea typeface="Calibri" panose="020F0502020204030204" pitchFamily="34" charset="0"/>
                <a:cs typeface="Calibri" panose="020F0502020204030204" pitchFamily="34" charset="0"/>
              </a:rPr>
              <a:t>We are not going to reinvent the wheel but take inspiration and lead from </a:t>
            </a:r>
            <a:r>
              <a:rPr lang="en-US" sz="2400" b="1" dirty="0">
                <a:latin typeface="Calibri" panose="020F0502020204030204" pitchFamily="34" charset="0"/>
                <a:ea typeface="Calibri" panose="020F0502020204030204" pitchFamily="34" charset="0"/>
                <a:cs typeface="Calibri" panose="020F0502020204030204" pitchFamily="34" charset="0"/>
              </a:rPr>
              <a:t>Philadelphia’s Priority Setting Process (PSRA)</a:t>
            </a:r>
          </a:p>
          <a:p>
            <a:r>
              <a:rPr lang="en-US" sz="2400" b="1" dirty="0">
                <a:latin typeface="Calibri" panose="020F0502020204030204" pitchFamily="34" charset="0"/>
                <a:ea typeface="Calibri" panose="020F0502020204030204" pitchFamily="34" charset="0"/>
                <a:cs typeface="Calibri" panose="020F0502020204030204" pitchFamily="34" charset="0"/>
              </a:rPr>
              <a:t>Philly’s Data-Driven PSRA </a:t>
            </a:r>
            <a:r>
              <a:rPr lang="en-US" sz="2400" dirty="0">
                <a:latin typeface="Calibri" panose="020F0502020204030204" pitchFamily="34" charset="0"/>
                <a:ea typeface="Calibri" panose="020F0502020204030204" pitchFamily="34" charset="0"/>
                <a:cs typeface="Calibri" panose="020F0502020204030204" pitchFamily="34" charset="0"/>
              </a:rPr>
              <a:t>process included:</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Data collection from Medical Monitoring Project (MMP), Client Service Units (CSU), Consumer Survey Data (2021-2022), and Community Voices</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Ranked each service based on its need/utilization for each data set </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Weighting the Results: MMP – 20%, CSU – 20%, Consumer Survey – 20%, and Community Voices – 40%</a:t>
            </a:r>
          </a:p>
          <a:p>
            <a:pPr lvl="1">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Scores from MMP, CSU, Consumer Survey, and Community Voices are added for each service to determine Service Category Score</a:t>
            </a:r>
          </a:p>
          <a:p>
            <a:pPr lvl="1">
              <a:buFont typeface="Wingdings" panose="05000000000000000000" pitchFamily="2" charset="2"/>
              <a:buChar char="Ø"/>
            </a:pP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2535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C2525-7AEA-EA69-3D1C-4B85FBF2E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DF4EB-1734-8FA1-5FD9-61C149B62E36}"/>
              </a:ext>
            </a:extLst>
          </p:cNvPr>
          <p:cNvSpPr>
            <a:spLocks noGrp="1"/>
          </p:cNvSpPr>
          <p:nvPr>
            <p:ph type="title"/>
          </p:nvPr>
        </p:nvSpPr>
        <p:spPr>
          <a:xfrm>
            <a:off x="645771" y="629952"/>
            <a:ext cx="10691265" cy="705678"/>
          </a:xfrm>
        </p:spPr>
        <p:txBody>
          <a:bodyPr>
            <a:normAutofit/>
          </a:bodyPr>
          <a:lstStyle/>
          <a:p>
            <a:pPr algn="ctr"/>
            <a:r>
              <a:rPr lang="en-US" dirty="0">
                <a:solidFill>
                  <a:srgbClr val="C00000"/>
                </a:solidFill>
              </a:rPr>
              <a:t>Philly’s DATA-DRIVEN Sources </a:t>
            </a:r>
          </a:p>
        </p:txBody>
      </p:sp>
      <p:sp>
        <p:nvSpPr>
          <p:cNvPr id="3" name="Content Placeholder 2">
            <a:extLst>
              <a:ext uri="{FF2B5EF4-FFF2-40B4-BE49-F238E27FC236}">
                <a16:creationId xmlns:a16="http://schemas.microsoft.com/office/drawing/2014/main" id="{55F2AF96-0B21-D997-1B70-55ED1B82D662}"/>
              </a:ext>
            </a:extLst>
          </p:cNvPr>
          <p:cNvSpPr>
            <a:spLocks noGrp="1"/>
          </p:cNvSpPr>
          <p:nvPr>
            <p:ph idx="1"/>
          </p:nvPr>
        </p:nvSpPr>
        <p:spPr>
          <a:xfrm>
            <a:off x="750367" y="1292088"/>
            <a:ext cx="10691265" cy="4779528"/>
          </a:xfrm>
        </p:spPr>
        <p:txBody>
          <a:bodyPr>
            <a:noAutofit/>
          </a:bodyPr>
          <a:lstStyle/>
          <a:p>
            <a:r>
              <a:rPr lang="en-US" sz="2400" b="1" dirty="0">
                <a:latin typeface="Calibri" panose="020F0502020204030204" pitchFamily="34" charset="0"/>
                <a:ea typeface="Calibri" panose="020F0502020204030204" pitchFamily="34" charset="0"/>
                <a:cs typeface="Calibri" panose="020F0502020204030204" pitchFamily="34" charset="0"/>
              </a:rPr>
              <a:t>Consumer Survey (20%)</a:t>
            </a:r>
            <a:r>
              <a:rPr lang="en-US" sz="2400" dirty="0">
                <a:latin typeface="Calibri" panose="020F0502020204030204" pitchFamily="34" charset="0"/>
                <a:ea typeface="Calibri" panose="020F0502020204030204" pitchFamily="34" charset="0"/>
                <a:cs typeface="Calibri" panose="020F0502020204030204" pitchFamily="34" charset="0"/>
              </a:rPr>
              <a:t> – What clients stated they used or “needed but didn’t get it” and what is and is not “working for them”</a:t>
            </a:r>
          </a:p>
          <a:p>
            <a:r>
              <a:rPr lang="en-US" sz="2400" b="1" dirty="0">
                <a:latin typeface="Calibri" panose="020F0502020204030204" pitchFamily="34" charset="0"/>
                <a:ea typeface="Calibri" panose="020F0502020204030204" pitchFamily="34" charset="0"/>
                <a:cs typeface="Calibri" panose="020F0502020204030204" pitchFamily="34" charset="0"/>
              </a:rPr>
              <a:t>MMP (20%)</a:t>
            </a:r>
            <a:r>
              <a:rPr lang="en-US" sz="2400" dirty="0">
                <a:latin typeface="Calibri" panose="020F0502020204030204" pitchFamily="34" charset="0"/>
                <a:ea typeface="Calibri" panose="020F0502020204030204" pitchFamily="34" charset="0"/>
                <a:cs typeface="Calibri" panose="020F0502020204030204" pitchFamily="34" charset="0"/>
              </a:rPr>
              <a:t> –  data capturing unmet service needs for PLWH in care. It is a representative sample of PLWH in HIV care	</a:t>
            </a:r>
          </a:p>
          <a:p>
            <a:r>
              <a:rPr lang="en-US" sz="2400" b="1" dirty="0">
                <a:latin typeface="Calibri" panose="020F0502020204030204" pitchFamily="34" charset="0"/>
                <a:ea typeface="Calibri" panose="020F0502020204030204" pitchFamily="34" charset="0"/>
                <a:cs typeface="Calibri" panose="020F0502020204030204" pitchFamily="34" charset="0"/>
              </a:rPr>
              <a:t>CSU (20%)</a:t>
            </a:r>
            <a:r>
              <a:rPr lang="en-US" sz="2400" dirty="0">
                <a:latin typeface="Calibri" panose="020F0502020204030204" pitchFamily="34" charset="0"/>
                <a:ea typeface="Calibri" panose="020F0502020204030204" pitchFamily="34" charset="0"/>
                <a:cs typeface="Calibri" panose="020F0502020204030204" pitchFamily="34" charset="0"/>
              </a:rPr>
              <a:t> – Self-reported service need to Client Services Medical Case Management (MCM) intake. These individuals are re-entering or entering the RW service system</a:t>
            </a:r>
          </a:p>
          <a:p>
            <a:r>
              <a:rPr lang="en-US" sz="2400" b="1" dirty="0">
                <a:latin typeface="Calibri" panose="020F0502020204030204" pitchFamily="34" charset="0"/>
                <a:ea typeface="Calibri" panose="020F0502020204030204" pitchFamily="34" charset="0"/>
                <a:cs typeface="Calibri" panose="020F0502020204030204" pitchFamily="34" charset="0"/>
              </a:rPr>
              <a:t>Community Voices (40%)</a:t>
            </a:r>
            <a:r>
              <a:rPr lang="en-US" sz="2400" dirty="0">
                <a:latin typeface="Calibri" panose="020F0502020204030204" pitchFamily="34" charset="0"/>
                <a:ea typeface="Calibri" panose="020F0502020204030204" pitchFamily="34" charset="0"/>
                <a:cs typeface="Calibri" panose="020F0502020204030204" pitchFamily="34" charset="0"/>
              </a:rPr>
              <a:t> – This factor seeks to quantify community experience/expertise of delivering and receiving HIV services in relationship to emergent needs and issues, vulnerable populations, community knowledge, and other Eligible Metropolitan Area (EMA) data	</a:t>
            </a:r>
          </a:p>
          <a:p>
            <a:endParaRPr lang="en-US"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0845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49D9D-F987-5E4F-7D35-BD08458A6E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DB59A-1636-8E17-198B-59BF144436FA}"/>
              </a:ext>
            </a:extLst>
          </p:cNvPr>
          <p:cNvSpPr>
            <a:spLocks noGrp="1"/>
          </p:cNvSpPr>
          <p:nvPr>
            <p:ph type="title"/>
          </p:nvPr>
        </p:nvSpPr>
        <p:spPr/>
        <p:txBody>
          <a:bodyPr>
            <a:normAutofit/>
          </a:bodyPr>
          <a:lstStyle/>
          <a:p>
            <a:pPr algn="ctr"/>
            <a:r>
              <a:rPr lang="en-US" dirty="0">
                <a:solidFill>
                  <a:srgbClr val="C00000"/>
                </a:solidFill>
              </a:rPr>
              <a:t>Data-Driven sources</a:t>
            </a:r>
          </a:p>
        </p:txBody>
      </p:sp>
      <p:graphicFrame>
        <p:nvGraphicFramePr>
          <p:cNvPr id="4" name="Content Placeholder 3">
            <a:extLst>
              <a:ext uri="{FF2B5EF4-FFF2-40B4-BE49-F238E27FC236}">
                <a16:creationId xmlns:a16="http://schemas.microsoft.com/office/drawing/2014/main" id="{1163023B-5C72-50A5-BC73-B771BC00C58A}"/>
              </a:ext>
            </a:extLst>
          </p:cNvPr>
          <p:cNvGraphicFramePr>
            <a:graphicFrameLocks noGrp="1"/>
          </p:cNvGraphicFramePr>
          <p:nvPr>
            <p:ph idx="1"/>
            <p:extLst>
              <p:ext uri="{D42A27DB-BD31-4B8C-83A1-F6EECF244321}">
                <p14:modId xmlns:p14="http://schemas.microsoft.com/office/powerpoint/2010/main" val="2969086834"/>
              </p:ext>
            </p:extLst>
          </p:nvPr>
        </p:nvGraphicFramePr>
        <p:xfrm>
          <a:off x="642652" y="1838379"/>
          <a:ext cx="10906696" cy="3407664"/>
        </p:xfrm>
        <a:graphic>
          <a:graphicData uri="http://schemas.openxmlformats.org/drawingml/2006/table">
            <a:tbl>
              <a:tblPr firstRow="1" bandRow="1">
                <a:tableStyleId>{073A0DAA-6AF3-43AB-8588-CEC1D06C72B9}</a:tableStyleId>
              </a:tblPr>
              <a:tblGrid>
                <a:gridCol w="5453348">
                  <a:extLst>
                    <a:ext uri="{9D8B030D-6E8A-4147-A177-3AD203B41FA5}">
                      <a16:colId xmlns:a16="http://schemas.microsoft.com/office/drawing/2014/main" val="3476863485"/>
                    </a:ext>
                  </a:extLst>
                </a:gridCol>
                <a:gridCol w="5453348">
                  <a:extLst>
                    <a:ext uri="{9D8B030D-6E8A-4147-A177-3AD203B41FA5}">
                      <a16:colId xmlns:a16="http://schemas.microsoft.com/office/drawing/2014/main" val="431915666"/>
                    </a:ext>
                  </a:extLst>
                </a:gridCol>
              </a:tblGrid>
              <a:tr h="676656">
                <a:tc>
                  <a:txBody>
                    <a:bodyPr/>
                    <a:lstStyle/>
                    <a:p>
                      <a:pPr algn="ctr"/>
                      <a:r>
                        <a:rPr lang="en-US" sz="2000" dirty="0"/>
                        <a:t>Philadelphia PSRA Sources</a:t>
                      </a:r>
                    </a:p>
                  </a:txBody>
                  <a:tcPr anchor="ctr"/>
                </a:tc>
                <a:tc>
                  <a:txBody>
                    <a:bodyPr/>
                    <a:lstStyle/>
                    <a:p>
                      <a:pPr algn="ctr"/>
                      <a:r>
                        <a:rPr lang="en-US" sz="2000" dirty="0"/>
                        <a:t> Suggestions for Pennsylvania PS Sources</a:t>
                      </a:r>
                    </a:p>
                  </a:txBody>
                  <a:tcPr anchor="ctr"/>
                </a:tc>
                <a:extLst>
                  <a:ext uri="{0D108BD9-81ED-4DB2-BD59-A6C34878D82A}">
                    <a16:rowId xmlns:a16="http://schemas.microsoft.com/office/drawing/2014/main" val="1272008615"/>
                  </a:ext>
                </a:extLst>
              </a:tr>
              <a:tr h="676656">
                <a:tc>
                  <a:txBody>
                    <a:bodyPr/>
                    <a:lstStyle/>
                    <a:p>
                      <a:r>
                        <a:rPr lang="en-US" sz="2000" dirty="0"/>
                        <a:t>Client Services Unit (CSU) – 20%</a:t>
                      </a:r>
                    </a:p>
                  </a:txBody>
                  <a:tcPr anchor="ctr"/>
                </a:tc>
                <a:tc>
                  <a:txBody>
                    <a:bodyPr/>
                    <a:lstStyle/>
                    <a:p>
                      <a:r>
                        <a:rPr lang="en-US" sz="2000" dirty="0"/>
                        <a:t>Client Service Utilization Reports*</a:t>
                      </a:r>
                    </a:p>
                  </a:txBody>
                  <a:tcPr anchor="ctr"/>
                </a:tc>
                <a:extLst>
                  <a:ext uri="{0D108BD9-81ED-4DB2-BD59-A6C34878D82A}">
                    <a16:rowId xmlns:a16="http://schemas.microsoft.com/office/drawing/2014/main" val="2547497339"/>
                  </a:ext>
                </a:extLst>
              </a:tr>
              <a:tr h="676656">
                <a:tc>
                  <a:txBody>
                    <a:bodyPr/>
                    <a:lstStyle/>
                    <a:p>
                      <a:r>
                        <a:rPr lang="en-US" sz="2000" dirty="0"/>
                        <a:t>Medical Monitoring Project (MMP) – 20%</a:t>
                      </a:r>
                    </a:p>
                  </a:txBody>
                  <a:tcPr anchor="ctr"/>
                </a:tc>
                <a:tc>
                  <a:txBody>
                    <a:bodyPr/>
                    <a:lstStyle/>
                    <a:p>
                      <a:r>
                        <a:rPr lang="en-US" sz="2000" dirty="0"/>
                        <a:t>Medical Monitoring Project (MMP)*</a:t>
                      </a:r>
                    </a:p>
                  </a:txBody>
                  <a:tcPr anchor="ctr"/>
                </a:tc>
                <a:extLst>
                  <a:ext uri="{0D108BD9-81ED-4DB2-BD59-A6C34878D82A}">
                    <a16:rowId xmlns:a16="http://schemas.microsoft.com/office/drawing/2014/main" val="3153850898"/>
                  </a:ext>
                </a:extLst>
              </a:tr>
              <a:tr h="657498">
                <a:tc>
                  <a:txBody>
                    <a:bodyPr/>
                    <a:lstStyle/>
                    <a:p>
                      <a:r>
                        <a:rPr lang="en-US" sz="2000" dirty="0"/>
                        <a:t>Consumer Survey (2021-2022) – 20%</a:t>
                      </a:r>
                    </a:p>
                  </a:txBody>
                  <a:tcPr anchor="ctr"/>
                </a:tc>
                <a:tc>
                  <a:txBody>
                    <a:bodyPr/>
                    <a:lstStyle/>
                    <a:p>
                      <a:r>
                        <a:rPr lang="en-US" sz="2000" dirty="0"/>
                        <a:t>Statewide Coordinated Statement of Needs (SCSN)</a:t>
                      </a:r>
                    </a:p>
                  </a:txBody>
                  <a:tcPr anchor="ctr"/>
                </a:tc>
                <a:extLst>
                  <a:ext uri="{0D108BD9-81ED-4DB2-BD59-A6C34878D82A}">
                    <a16:rowId xmlns:a16="http://schemas.microsoft.com/office/drawing/2014/main" val="3246736139"/>
                  </a:ext>
                </a:extLst>
              </a:tr>
              <a:tr h="676656">
                <a:tc>
                  <a:txBody>
                    <a:bodyPr/>
                    <a:lstStyle/>
                    <a:p>
                      <a:r>
                        <a:rPr lang="en-US" sz="2000" dirty="0"/>
                        <a:t>Community Voices – 40%</a:t>
                      </a:r>
                    </a:p>
                  </a:txBody>
                  <a:tcPr anchor="ctr"/>
                </a:tc>
                <a:tc>
                  <a:txBody>
                    <a:bodyPr/>
                    <a:lstStyle/>
                    <a:p>
                      <a:r>
                        <a:rPr lang="en-US" sz="2000" dirty="0"/>
                        <a:t>Conversation Cafés</a:t>
                      </a:r>
                    </a:p>
                  </a:txBody>
                  <a:tcPr anchor="ctr"/>
                </a:tc>
                <a:extLst>
                  <a:ext uri="{0D108BD9-81ED-4DB2-BD59-A6C34878D82A}">
                    <a16:rowId xmlns:a16="http://schemas.microsoft.com/office/drawing/2014/main" val="857209957"/>
                  </a:ext>
                </a:extLst>
              </a:tr>
            </a:tbl>
          </a:graphicData>
        </a:graphic>
      </p:graphicFrame>
    </p:spTree>
    <p:extLst>
      <p:ext uri="{BB962C8B-B14F-4D97-AF65-F5344CB8AC3E}">
        <p14:creationId xmlns:p14="http://schemas.microsoft.com/office/powerpoint/2010/main" val="1466609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AD796-9CE5-ACB9-77A6-70468EA9B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0773B-5A92-1DA0-FB7A-187DCFD4205A}"/>
              </a:ext>
            </a:extLst>
          </p:cNvPr>
          <p:cNvSpPr>
            <a:spLocks noGrp="1"/>
          </p:cNvSpPr>
          <p:nvPr>
            <p:ph type="title"/>
          </p:nvPr>
        </p:nvSpPr>
        <p:spPr/>
        <p:txBody>
          <a:bodyPr>
            <a:normAutofit/>
          </a:bodyPr>
          <a:lstStyle/>
          <a:p>
            <a:pPr algn="ctr"/>
            <a:r>
              <a:rPr lang="en-US" dirty="0">
                <a:solidFill>
                  <a:srgbClr val="C00000"/>
                </a:solidFill>
              </a:rPr>
              <a:t>Important to note: </a:t>
            </a:r>
          </a:p>
        </p:txBody>
      </p:sp>
      <p:sp>
        <p:nvSpPr>
          <p:cNvPr id="3" name="Content Placeholder 2">
            <a:extLst>
              <a:ext uri="{FF2B5EF4-FFF2-40B4-BE49-F238E27FC236}">
                <a16:creationId xmlns:a16="http://schemas.microsoft.com/office/drawing/2014/main" id="{6D305ABF-72D0-3AAE-84EC-97ECE1892FE6}"/>
              </a:ext>
            </a:extLst>
          </p:cNvPr>
          <p:cNvSpPr>
            <a:spLocks noGrp="1"/>
          </p:cNvSpPr>
          <p:nvPr>
            <p:ph idx="1"/>
          </p:nvPr>
        </p:nvSpPr>
        <p:spPr>
          <a:xfrm>
            <a:off x="618339" y="1965657"/>
            <a:ext cx="10691265" cy="4333858"/>
          </a:xfrm>
        </p:spPr>
        <p:txBody>
          <a:bodyPr>
            <a:normAutofit/>
          </a:bodyPr>
          <a:lstStyle/>
          <a:p>
            <a:pPr algn="just">
              <a:buFont typeface="Calibri" panose="020F050202020403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The Division is currently determining whether the MMP data will be available for use in the PS process. We will provide an update once we receive clarification.</a:t>
            </a:r>
          </a:p>
          <a:p>
            <a:pPr marL="0" indent="0" algn="just">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algn="just">
              <a:buFont typeface="Calibri" panose="020F050202020403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The Division does not collect data from intake activities indicating which services are needed/requested (as in the Philadelphia data set; CSU).  However, the Division does have access to actual service utilization reports.  This would be the data set utilized in the Division’s process in place of the “CSU” data which is utilized in the Philadelphia process.</a:t>
            </a:r>
          </a:p>
        </p:txBody>
      </p:sp>
    </p:spTree>
    <p:extLst>
      <p:ext uri="{BB962C8B-B14F-4D97-AF65-F5344CB8AC3E}">
        <p14:creationId xmlns:p14="http://schemas.microsoft.com/office/powerpoint/2010/main" val="41496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E52781C-135C-B2D0-58A0-83ECD2DEFF26}"/>
              </a:ext>
            </a:extLst>
          </p:cNvPr>
          <p:cNvSpPr txBox="1"/>
          <p:nvPr/>
        </p:nvSpPr>
        <p:spPr>
          <a:xfrm>
            <a:off x="3483429" y="838054"/>
            <a:ext cx="5225142" cy="707886"/>
          </a:xfrm>
          <a:prstGeom prst="rect">
            <a:avLst/>
          </a:prstGeom>
          <a:noFill/>
        </p:spPr>
        <p:txBody>
          <a:bodyPr wrap="square">
            <a:spAutoFit/>
          </a:bodyPr>
          <a:lstStyle/>
          <a:p>
            <a:r>
              <a:rPr kumimoji="0" lang="en-US" sz="4000" b="0" i="0" u="none" strike="noStrike" kern="1200" cap="all" spc="30" normalizeH="0" baseline="0" noProof="0" dirty="0">
                <a:ln>
                  <a:noFill/>
                </a:ln>
                <a:solidFill>
                  <a:srgbClr val="C00000"/>
                </a:solidFill>
                <a:effectLst/>
                <a:uLnTx/>
                <a:uFillTx/>
                <a:latin typeface="Univers Condensed"/>
                <a:ea typeface="+mj-ea"/>
                <a:cs typeface="+mj-cs"/>
              </a:rPr>
              <a:t>HPG’s Proposed Role</a:t>
            </a:r>
            <a:endParaRPr lang="en-US" dirty="0">
              <a:solidFill>
                <a:srgbClr val="C00000"/>
              </a:solidFill>
            </a:endParaRPr>
          </a:p>
        </p:txBody>
      </p:sp>
      <p:sp>
        <p:nvSpPr>
          <p:cNvPr id="13" name="TextBox 12">
            <a:extLst>
              <a:ext uri="{FF2B5EF4-FFF2-40B4-BE49-F238E27FC236}">
                <a16:creationId xmlns:a16="http://schemas.microsoft.com/office/drawing/2014/main" id="{CB20A7F5-AAAF-AA52-7177-D990797C31E6}"/>
              </a:ext>
            </a:extLst>
          </p:cNvPr>
          <p:cNvSpPr txBox="1"/>
          <p:nvPr/>
        </p:nvSpPr>
        <p:spPr>
          <a:xfrm>
            <a:off x="936170" y="1871571"/>
            <a:ext cx="10123715" cy="4062651"/>
          </a:xfrm>
          <a:prstGeom prst="rect">
            <a:avLst/>
          </a:prstGeom>
          <a:noFill/>
        </p:spPr>
        <p:txBody>
          <a:bodyPr wrap="square">
            <a:spAutoFit/>
          </a:bodyPr>
          <a:lstStyle/>
          <a:p>
            <a:pPr marL="342900" indent="-342900">
              <a:buFont typeface="Arial" panose="020B0604020202020204" pitchFamily="34" charset="0"/>
              <a:buChar char="•"/>
            </a:pPr>
            <a:r>
              <a:rPr kumimoji="0" lang="en-US"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HIV Planning Group (HPG) Members will receive a survey that will allow them to </a:t>
            </a: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individually provide their initial ranking </a:t>
            </a:r>
            <a:r>
              <a:rPr kumimoji="0" lang="en-US"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of each of the service categories.</a:t>
            </a:r>
          </a:p>
          <a:p>
            <a:pPr marL="342900" indent="-342900">
              <a:buFont typeface="Arial" panose="020B0604020202020204" pitchFamily="34" charset="0"/>
              <a:buChar char="•"/>
            </a:pPr>
            <a:endParaRPr kumimoji="0" lang="en-US"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The combined survey results would be presented at the next HPG meeting:</a:t>
            </a:r>
          </a:p>
          <a:p>
            <a:pPr marL="800100" lvl="1" indent="-342900">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HPG Members will be able to </a:t>
            </a:r>
            <a:r>
              <a:rPr lang="en-US" sz="2400" b="1" dirty="0">
                <a:solidFill>
                  <a:srgbClr val="000000"/>
                </a:solidFill>
                <a:latin typeface="Calibri" panose="020F0502020204030204" pitchFamily="34" charset="0"/>
                <a:ea typeface="Calibri" panose="020F0502020204030204" pitchFamily="34" charset="0"/>
                <a:cs typeface="Calibri" panose="020F0502020204030204" pitchFamily="34" charset="0"/>
              </a:rPr>
              <a:t>discuss the ranked list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of service categories.</a:t>
            </a:r>
          </a:p>
          <a:p>
            <a:pPr marL="800100" lvl="1" indent="-342900">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Based on the HPG’s discussion the ranked list can be amended during the meeting using a </a:t>
            </a:r>
            <a:r>
              <a:rPr lang="en-US" sz="2400" b="1" dirty="0">
                <a:solidFill>
                  <a:srgbClr val="000000"/>
                </a:solidFill>
                <a:latin typeface="Calibri" panose="020F0502020204030204" pitchFamily="34" charset="0"/>
                <a:ea typeface="Calibri" panose="020F0502020204030204" pitchFamily="34" charset="0"/>
                <a:cs typeface="Calibri" panose="020F0502020204030204" pitchFamily="34" charset="0"/>
              </a:rPr>
              <a:t>formal voting process</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marL="800100" lvl="1" indent="-342900">
              <a:buFont typeface="Arial" panose="020B0604020202020204" pitchFamily="34" charset="0"/>
              <a:buChar char="•"/>
            </a:pPr>
            <a:endPar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The HPG’s final ranked list will be assigned a weight and combined with other data sources to determine the final PS ranking.</a:t>
            </a:r>
          </a:p>
          <a:p>
            <a:pPr marL="8001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3783968329"/>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emplate/>
  <TotalTime>1166</TotalTime>
  <Words>1030</Words>
  <Application>Microsoft Office PowerPoint</Application>
  <PresentationFormat>Widescreen</PresentationFormat>
  <Paragraphs>95</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Calisto MT</vt:lpstr>
      <vt:lpstr>Univers Condensed</vt:lpstr>
      <vt:lpstr>Wingdings</vt:lpstr>
      <vt:lpstr>ChronicleVTI</vt:lpstr>
      <vt:lpstr>Preparing for the Priority Setting (PS) Process </vt:lpstr>
      <vt:lpstr>What is Priority Setting... And Why?</vt:lpstr>
      <vt:lpstr>Important Considerations</vt:lpstr>
      <vt:lpstr>Ryan white part b program  </vt:lpstr>
      <vt:lpstr>How do we go about this process….</vt:lpstr>
      <vt:lpstr>Philly’s DATA-DRIVEN Sources </vt:lpstr>
      <vt:lpstr>Data-Driven sources</vt:lpstr>
      <vt:lpstr>Important to note: </vt:lpstr>
      <vt:lpstr>PowerPoint Presentation</vt:lpstr>
      <vt:lpstr>Overview of what the process may look like</vt:lpstr>
      <vt:lpstr>   QUESTIONS/THOUGHTS? </vt:lpstr>
      <vt:lpstr>   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Kimotho, Naima</dc:creator>
  <cp:lastModifiedBy>Choice, Cheryl</cp:lastModifiedBy>
  <cp:revision>23</cp:revision>
  <dcterms:created xsi:type="dcterms:W3CDTF">2025-08-22T12:50:42Z</dcterms:created>
  <dcterms:modified xsi:type="dcterms:W3CDTF">2025-09-19T16:28:21Z</dcterms:modified>
</cp:coreProperties>
</file>