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9" r:id="rId3"/>
    <p:sldId id="258" r:id="rId4"/>
    <p:sldId id="27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61839B-25CC-4340-9245-9F8ABCEC1292}" v="1" dt="2024-07-08T15:06:44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84"/>
    <p:restoredTop sz="96327"/>
  </p:normalViewPr>
  <p:slideViewPr>
    <p:cSldViewPr snapToGrid="0">
      <p:cViewPr varScale="1">
        <p:scale>
          <a:sx n="120" d="100"/>
          <a:sy n="120" d="100"/>
        </p:scale>
        <p:origin x="1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78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59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3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091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88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588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0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14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7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0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7/8/24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33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77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0CEA7-4996-D6DB-8502-32631F7BA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Ad-Hoc Committee on Employment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F1D88-8210-5E3E-D5B3-569CDE2F51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Updates for July HIV planning group meeting</a:t>
            </a:r>
          </a:p>
        </p:txBody>
      </p:sp>
    </p:spTree>
    <p:extLst>
      <p:ext uri="{BB962C8B-B14F-4D97-AF65-F5344CB8AC3E}">
        <p14:creationId xmlns:p14="http://schemas.microsoft.com/office/powerpoint/2010/main" val="368692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C561-5B46-BD1F-BE5C-2696CC95C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 with Temple University to conduct employment needs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D9A7-6015-12F5-B480-0AE705E89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Invited by Dr. Eva Weiss of Temple University to contribute to a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Comprehensive Statewide Needs Assessment (CSNA). 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CSNA informs the PA Vocational Rehabilitation State Plan, and consequently budget, and identifies evidence-based practices and recommendations to better meet the employment/employment service needs of Pennsylvanians with disabilities. </a:t>
            </a:r>
            <a:r>
              <a:rPr lang="en-US" dirty="0">
                <a:effectLst/>
              </a:rPr>
              <a:t> </a:t>
            </a:r>
          </a:p>
          <a:p>
            <a:pPr lvl="1"/>
            <a:r>
              <a:rPr lang="en-US" dirty="0"/>
              <a:t>Ad-hoc committee role:</a:t>
            </a:r>
          </a:p>
          <a:p>
            <a:pPr lvl="2"/>
            <a:r>
              <a:rPr lang="en-US" dirty="0"/>
              <a:t>Assist with developing brief online survey to identify employment needs of PLHIV</a:t>
            </a:r>
          </a:p>
          <a:p>
            <a:pPr lvl="2"/>
            <a:r>
              <a:rPr lang="en-US" dirty="0"/>
              <a:t>Assist with the distribution of the survey link to key stakeholders</a:t>
            </a:r>
          </a:p>
          <a:p>
            <a:pPr lvl="2"/>
            <a:r>
              <a:rPr lang="en-US" dirty="0"/>
              <a:t>Conduct 20 individual interviews to add qualitative data</a:t>
            </a:r>
          </a:p>
          <a:p>
            <a:pPr lvl="2"/>
            <a:r>
              <a:rPr lang="en-US" dirty="0"/>
              <a:t>Identity other existing data sources that may help to inform employment needs</a:t>
            </a:r>
          </a:p>
          <a:p>
            <a:pPr lvl="3"/>
            <a:r>
              <a:rPr lang="en-US" dirty="0"/>
              <a:t>Medical Monitoring Project </a:t>
            </a:r>
          </a:p>
        </p:txBody>
      </p:sp>
    </p:spTree>
    <p:extLst>
      <p:ext uri="{BB962C8B-B14F-4D97-AF65-F5344CB8AC3E}">
        <p14:creationId xmlns:p14="http://schemas.microsoft.com/office/powerpoint/2010/main" val="3719873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F33EC-3363-1671-D10D-E615C90E5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04E7C-A538-7538-21C6-AB1A99D10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r>
              <a:rPr lang="en-US" dirty="0"/>
              <a:t>Finalized Draft of Employment Needs Survey</a:t>
            </a:r>
          </a:p>
          <a:p>
            <a:pPr lvl="2"/>
            <a:r>
              <a:rPr lang="en-US" dirty="0"/>
              <a:t>Have been stalled due to technical difficulties Temple’s survey software</a:t>
            </a:r>
          </a:p>
          <a:p>
            <a:pPr lvl="3"/>
            <a:r>
              <a:rPr lang="en-US" dirty="0"/>
              <a:t>Will then need to translate into Spanish, get IRB approval, and distribute widely throughout the state.</a:t>
            </a:r>
          </a:p>
          <a:p>
            <a:pPr lvl="1"/>
            <a:r>
              <a:rPr lang="en-US" dirty="0"/>
              <a:t>Planning for qualitative data collection</a:t>
            </a:r>
          </a:p>
          <a:p>
            <a:pPr lvl="2"/>
            <a:r>
              <a:rPr lang="en-US" dirty="0"/>
              <a:t>Decided to complete 20 individual interviews instead of focus groups. </a:t>
            </a:r>
          </a:p>
          <a:p>
            <a:pPr lvl="3"/>
            <a:r>
              <a:rPr lang="en-US" dirty="0"/>
              <a:t>Given delays, Temple no longer able to fund the interviewer position so PSU graduate assistant with expertise in qualitative research will complete the interviews and share the data with Temple. </a:t>
            </a:r>
          </a:p>
          <a:p>
            <a:pPr lvl="2"/>
            <a:r>
              <a:rPr lang="en-US" dirty="0"/>
              <a:t>Developing protocols</a:t>
            </a:r>
          </a:p>
          <a:p>
            <a:pPr lvl="3"/>
            <a:r>
              <a:rPr lang="en-US" dirty="0"/>
              <a:t>Draft questions have been proposed for the Ad-hoc committee review.</a:t>
            </a:r>
          </a:p>
          <a:p>
            <a:pPr lvl="3"/>
            <a:r>
              <a:rPr lang="en-US" dirty="0"/>
              <a:t>Selection for interviewees will be based on selecting a diverse range of individuals who complete the survey and volunteer to participate in paid research</a:t>
            </a:r>
          </a:p>
          <a:p>
            <a:pPr lvl="4"/>
            <a:r>
              <a:rPr lang="en-US" dirty="0"/>
              <a:t>Each interviewee will be paid $50.00 for the interview through Temple’s budget</a:t>
            </a:r>
          </a:p>
          <a:p>
            <a:pPr lvl="1"/>
            <a:r>
              <a:rPr lang="en-US" dirty="0"/>
              <a:t>Based upon finding provide input to the CSNA report that Temple staff will present to OVR</a:t>
            </a:r>
          </a:p>
          <a:p>
            <a:pPr lvl="2"/>
            <a:r>
              <a:rPr lang="en-US" dirty="0"/>
              <a:t>Best Practices</a:t>
            </a:r>
          </a:p>
          <a:p>
            <a:pPr lvl="3"/>
            <a:r>
              <a:rPr lang="en-US" dirty="0"/>
              <a:t>This will include recommendations for best practices.</a:t>
            </a:r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283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481C4-E573-D7A6-6548-D863EE7D2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80D94-6513-3A3C-8DBB-36B88D1F2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other Tuesday from 11 to noon.</a:t>
            </a:r>
          </a:p>
          <a:p>
            <a:r>
              <a:rPr lang="en-US" dirty="0"/>
              <a:t>Next meeting is July 16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If interested in joining the meetings, contact Paul </a:t>
            </a:r>
            <a:r>
              <a:rPr lang="en-US" dirty="0" err="1"/>
              <a:t>Kabera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PHK28@pitt.edu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8581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Metadata/LabelInfo.xml><?xml version="1.0" encoding="utf-8"?>
<clbl:labelList xmlns:clbl="http://schemas.microsoft.com/office/2020/mipLabelMetadata">
  <clbl:label id="{7cf48d45-3ddb-4389-a9c1-c115526eb52e}" enabled="0" method="" siteId="{7cf48d45-3ddb-4389-a9c1-c115526eb52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{F6A8F306-55C6-FF4E-8577-0C30F36CE9CC}tf10001119</Template>
  <TotalTime>488</TotalTime>
  <Words>313</Words>
  <Application>Microsoft Macintosh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Gallery</vt:lpstr>
      <vt:lpstr>Ad-Hoc Committee on Employment</vt:lpstr>
      <vt:lpstr>Collaboration with Temple University to conduct employment needs assessment</vt:lpstr>
      <vt:lpstr>Updates </vt:lpstr>
      <vt:lpstr>Meeting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Ad-Hoc Committee on Employment</dc:title>
  <dc:creator>Conyers (she/her), Liza</dc:creator>
  <cp:lastModifiedBy>Conyers (she/her), Liza</cp:lastModifiedBy>
  <cp:revision>6</cp:revision>
  <dcterms:created xsi:type="dcterms:W3CDTF">2024-01-29T22:12:27Z</dcterms:created>
  <dcterms:modified xsi:type="dcterms:W3CDTF">2024-07-08T15:06:54Z</dcterms:modified>
</cp:coreProperties>
</file>